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E_0.xml" ContentType="application/vnd.ms-powerpoint.comments+xml"/>
  <Override PartName="/ppt/notesSlides/notesSlide7.xml" ContentType="application/vnd.openxmlformats-officedocument.presentationml.notesSlide+xml"/>
  <Override PartName="/ppt/comments/modernComment_105_0.xml" ContentType="application/vnd.ms-powerpoint.comment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147482878" r:id="rId5"/>
    <p:sldId id="2147378125" r:id="rId6"/>
    <p:sldId id="2147471488" r:id="rId7"/>
    <p:sldId id="2147378198" r:id="rId8"/>
    <p:sldId id="2147327927" r:id="rId9"/>
    <p:sldId id="2147378403" r:id="rId10"/>
    <p:sldId id="2147474922" r:id="rId11"/>
    <p:sldId id="2147475330" r:id="rId12"/>
    <p:sldId id="270" r:id="rId13"/>
    <p:sldId id="261" r:id="rId14"/>
    <p:sldId id="2147482875" r:id="rId15"/>
    <p:sldId id="2147482876" r:id="rId16"/>
    <p:sldId id="2147482877" r:id="rId17"/>
    <p:sldId id="2147474649" r:id="rId18"/>
    <p:sldId id="2147482863" r:id="rId19"/>
    <p:sldId id="2147474651" r:id="rId20"/>
    <p:sldId id="2147482871" r:id="rId21"/>
    <p:sldId id="2147474652" r:id="rId22"/>
    <p:sldId id="2147482872" r:id="rId23"/>
    <p:sldId id="2147474653" r:id="rId24"/>
    <p:sldId id="2147482873" r:id="rId25"/>
    <p:sldId id="2147482874" r:id="rId26"/>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EF1220-9E2E-53DE-6E0A-D3B667075AAD}" name="Wartique, Laure" initials="WL" userId="S::Laure.Wartique@unilever.com::da685a1e-e09a-4792-8068-488eb41fbae4" providerId="AD"/>
  <p188:author id="{7046724A-72C9-4506-4A34-C22A06805C83}" name="Philippe Vanvaerenbergh" initials="PV" userId="b99f45875910e04e" providerId="Windows Live"/>
  <p188:author id="{599C9499-9D51-438B-B2F4-BE7EB67F055F}" name="Lauwen, Dennis" initials="" userId="S::Dennis.Lauwen@unilever.com::33acf164-0efc-4101-8649-3f4146b59802" providerId="AD"/>
  <p188:author id="{4C254CD9-0E00-D1BB-3699-AC01A5610E72}" name="Hool, Ellen-van" initials="HEv" userId="S::Ellen-van.Hool@unilever.com::ff0fe25d-3c30-49ce-8510-819072c38a3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61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omments/modernComment_10E_0.xml><?xml version="1.0" encoding="utf-8"?>
<p188:cmLst xmlns:a="http://schemas.openxmlformats.org/drawingml/2006/main" xmlns:r="http://schemas.openxmlformats.org/officeDocument/2006/relationships" xmlns:p188="http://schemas.microsoft.com/office/powerpoint/2018/8/main">
  <p188:cm id="{ABDA0BEA-D9CF-4889-9CC8-D15FCC09D8F0}" authorId="{4C254CD9-0E00-D1BB-3699-AC01A5610E72}" created="2023-10-13T10:20:05.987">
    <pc:sldMkLst xmlns:pc="http://schemas.microsoft.com/office/powerpoint/2013/main/command">
      <pc:docMk/>
      <pc:sldMk cId="0" sldId="270"/>
    </pc:sldMkLst>
    <p188:replyLst>
      <p188:reply id="{FA689FA1-E56F-4E8E-8EAB-66DB296FDED7}" authorId="{E6EF1220-9E2E-53DE-6E0A-D3B667075AAD}" created="2023-10-13T13:43:02.054">
        <p188:txBody>
          <a:bodyPr/>
          <a:lstStyle/>
          <a:p>
            <a:r>
              <a:rPr lang="fr-BE"/>
              <a:t>Just made in under, any feedback? </a:t>
            </a:r>
          </a:p>
        </p188:txBody>
      </p188:reply>
      <p188:reply id="{0CAD34A6-33C5-436F-8690-F872D95E5086}" authorId="{E6EF1220-9E2E-53DE-6E0A-D3B667075AAD}" created="2023-10-13T13:57:40.525">
        <p188:txBody>
          <a:bodyPr/>
          <a:lstStyle/>
          <a:p>
            <a:r>
              <a:rPr lang="fr-BE"/>
              <a:t>Will translate it in NL and FR if ok</a:t>
            </a:r>
          </a:p>
        </p188:txBody>
      </p188:reply>
    </p188:replyLst>
    <p188:txBody>
      <a:bodyPr/>
      <a:lstStyle/>
      <a:p>
        <a:r>
          <a:rPr lang="nl-BE"/>
          <a:t>[@Wartique, Laure] kan hier nog een extra slide op succes van twister in OOH worden toegevoegd?</a:t>
        </a:r>
      </a:p>
    </p188:txBody>
    <p188:extLst>
      <p:ext xmlns:p="http://schemas.openxmlformats.org/presentationml/2006/main" uri="{57CB4572-C831-44C2-8A1C-0ADB6CCDFE69}">
        <p223:reactions xmlns:p223="http://schemas.microsoft.com/office/powerpoint/2022/03/main">
          <p223:rxn type="👍">
            <p223:instance time="2023-10-13T13:43:03.340" authorId="{E6EF1220-9E2E-53DE-6E0A-D3B667075AAD}"/>
          </p223:rxn>
        </p223:reactions>
      </p:ext>
    </p188:extLst>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A2DF5FD0-C474-4BE3-834C-ECA3C6BA3E17}" authorId="{4C254CD9-0E00-D1BB-3699-AC01A5610E72}" created="2023-10-13T10:20:55.156">
    <ac:deMkLst xmlns:ac="http://schemas.microsoft.com/office/drawing/2013/main/command">
      <pc:docMk xmlns:pc="http://schemas.microsoft.com/office/powerpoint/2013/main/command"/>
      <pc:sldMk xmlns:pc="http://schemas.microsoft.com/office/powerpoint/2013/main/command" cId="0" sldId="261"/>
      <ac:picMk id="190" creationId="{00000000-0000-0000-0000-000000000000}"/>
    </ac:deMkLst>
    <p188:replyLst>
      <p188:reply id="{DE3540E6-7210-40E0-A041-A9E113F52CE0}" authorId="{E6EF1220-9E2E-53DE-6E0A-D3B667075AAD}" created="2023-10-13T14:00:17.279">
        <p188:txBody>
          <a:bodyPr/>
          <a:lstStyle/>
          <a:p>
            <a:r>
              <a:rPr lang="fr-BE"/>
              <a:t>Verpakking heeft Rita die nog niet gekregen:/</a:t>
            </a:r>
          </a:p>
        </p188:txBody>
      </p188:reply>
    </p188:replyLst>
    <p188:txBody>
      <a:bodyPr/>
      <a:lstStyle/>
      <a:p>
        <a:r>
          <a:rPr lang="nl-BE"/>
          <a:t>[@Wartique, Laure] hebben we hier visual van verpakking? Daarnaast ook nog tradestory slide rond 'why' van de propositie -&gt; low price point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9F984-B656-4C9B-B9C0-34DE14EDA4C9}" type="datetimeFigureOut">
              <a:rPr lang="en-BE" smtClean="0"/>
              <a:t>01/28/2024</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C8EDFF-F5E8-449C-A1E2-864FF902A297}" type="slidenum">
              <a:rPr lang="en-BE" smtClean="0"/>
              <a:t>‹nr.›</a:t>
            </a:fld>
            <a:endParaRPr lang="en-BE"/>
          </a:p>
        </p:txBody>
      </p:sp>
    </p:spTree>
    <p:extLst>
      <p:ext uri="{BB962C8B-B14F-4D97-AF65-F5344CB8AC3E}">
        <p14:creationId xmlns:p14="http://schemas.microsoft.com/office/powerpoint/2010/main" val="13211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a:t>Deze vernieuwende ervaring ervaring die doet denken aan een frisse Pink Lemonade met bubbels op het strand. Euphoria geeft je zijdezacht lemon ijs, met een frambozen sorbet core, omhuld door een dikke laag krakende witte Magnum chocllade, met knapperige frambozen stukjes en verassende popping candy</a:t>
            </a:r>
            <a:r>
              <a:rPr lang="nl-NL"/>
              <a:t>, voor een prikkelende ervaring. </a:t>
            </a:r>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17BCED-7E1E-9C47-99C7-F119C9EE23FA}"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534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AF146-14DD-4E24-8DCE-8013A22A359F}"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935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Bomboniera</a:t>
            </a:r>
            <a:r>
              <a:rPr lang="en-US"/>
              <a:t>: no change in volume or price, but making use of better chocolate </a:t>
            </a:r>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AF146-14DD-4E24-8DCE-8013A22A359F}"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19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741355C-11B2-F24E-8305-B74734CF349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99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1310c810ee3_1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g1310c810ee3_12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g1310c810ee3_12_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782720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245b9a31eed_8_2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245b9a31eed_8_2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err="1">
                <a:solidFill>
                  <a:srgbClr val="C45911"/>
                </a:solidFill>
                <a:effectLst/>
                <a:latin typeface="Unilever Shilling" panose="020B0502020202020204" pitchFamily="34" charset="0"/>
                <a:ea typeface="Calibri" panose="020F0502020204030204" pitchFamily="34" charset="0"/>
                <a:cs typeface="Arial" panose="020B0604020202020204" pitchFamily="34" charset="0"/>
              </a:rPr>
              <a:t>Voiceocer</a:t>
            </a:r>
            <a:r>
              <a:rPr lang="en-US" sz="1800" kern="100">
                <a:solidFill>
                  <a:srgbClr val="C45911"/>
                </a:solidFill>
                <a:effectLst/>
                <a:latin typeface="Unilever Shilling" panose="020B0502020202020204" pitchFamily="34" charset="0"/>
                <a:ea typeface="Calibri" panose="020F0502020204030204" pitchFamily="34" charset="0"/>
                <a:cs typeface="Arial" panose="020B0604020202020204" pitchFamily="34" charset="0"/>
              </a:rPr>
              <a:t>: The NEW Twister </a:t>
            </a:r>
            <a:r>
              <a:rPr lang="en-US" sz="1800" kern="100" err="1">
                <a:solidFill>
                  <a:srgbClr val="C45911"/>
                </a:solidFill>
                <a:effectLst/>
                <a:latin typeface="Unilever Shilling" panose="020B0502020202020204" pitchFamily="34" charset="0"/>
                <a:ea typeface="Calibri" panose="020F0502020204030204" pitchFamily="34" charset="0"/>
                <a:cs typeface="Arial" panose="020B0604020202020204" pitchFamily="34" charset="0"/>
              </a:rPr>
              <a:t>Cosmixx</a:t>
            </a:r>
            <a:r>
              <a:rPr lang="en-US" sz="1800" kern="100">
                <a:solidFill>
                  <a:srgbClr val="C45911"/>
                </a:solidFill>
                <a:effectLst/>
                <a:latin typeface="Unilever Shilling" panose="020B0502020202020204" pitchFamily="34" charset="0"/>
                <a:ea typeface="Calibri" panose="020F0502020204030204" pitchFamily="34" charset="0"/>
                <a:cs typeface="Arial" panose="020B0604020202020204" pitchFamily="34" charset="0"/>
              </a:rPr>
              <a:t> features the bursting flavors of refreshing blueberries, blackcurrant, and  raspberries. Our R&amp;D experts developed a ground-breaking technology that colors your tongue. With each lick or bite, the tongue becomes dark purple, adding an extra layer of fun and excitement for all kids! </a:t>
            </a:r>
            <a:endParaRPr lang="en-NL" sz="1800" kern="10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endParaRPr sz="600"/>
          </a:p>
        </p:txBody>
      </p:sp>
      <p:sp>
        <p:nvSpPr>
          <p:cNvPr id="358" name="Google Shape;358;g245b9a31eed_8_2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41d071f94f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41d071f94f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186084"/>
            <a:ext cx="9761288" cy="670560"/>
          </a:xfrm>
          <a:prstGeom prst="rect">
            <a:avLst/>
          </a:prstGeom>
        </p:spPr>
        <p:txBody>
          <a:bodyPr anchor="t"/>
          <a:lstStyle>
            <a:lvl1pPr marL="0" indent="0">
              <a:lnSpc>
                <a:spcPct val="100000"/>
              </a:lnSpc>
              <a:buNone/>
              <a:defRPr sz="2000" b="1" i="0" spc="0">
                <a:solidFill>
                  <a:srgbClr val="F089B1"/>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2989385"/>
            <a:ext cx="9761288" cy="2655152"/>
          </a:xfrm>
          <a:prstGeom prst="rect">
            <a:avLst/>
          </a:prstGeom>
        </p:spPr>
        <p:txBody>
          <a:bodyPr anchor="t"/>
          <a:lstStyle>
            <a:lvl1pPr marL="0" indent="0">
              <a:lnSpc>
                <a:spcPct val="100000"/>
              </a:lnSpc>
              <a:buNone/>
              <a:defRPr sz="1400" b="0" i="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107831"/>
            <a:ext cx="9761288" cy="945512"/>
          </a:xfrm>
          <a:prstGeom prst="rect">
            <a:avLst/>
          </a:prstGeom>
        </p:spPr>
        <p:txBody>
          <a:bodyPr anchor="b"/>
          <a:lstStyle>
            <a:lvl1pPr marL="0" indent="0">
              <a:lnSpc>
                <a:spcPct val="100000"/>
              </a:lnSpc>
              <a:buNone/>
              <a:defRPr sz="3600" b="1" i="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pic>
        <p:nvPicPr>
          <p:cNvPr id="8" name="Graphic 7">
            <a:extLst>
              <a:ext uri="{FF2B5EF4-FFF2-40B4-BE49-F238E27FC236}">
                <a16:creationId xmlns:a16="http://schemas.microsoft.com/office/drawing/2014/main" id="{036FA954-7B61-5F43-A07C-4EAAB66DCA06}"/>
              </a:ext>
            </a:extLst>
          </p:cNvPr>
          <p:cNvPicPr>
            <a:picLocks noChangeAspect="1"/>
          </p:cNvPicPr>
          <p:nvPr userDrawn="1"/>
        </p:nvPicPr>
        <p:blipFill>
          <a:blip r:embed="rId3"/>
          <a:srcRect/>
          <a:stretch/>
        </p:blipFill>
        <p:spPr>
          <a:xfrm>
            <a:off x="520875" y="5642326"/>
            <a:ext cx="694800" cy="694800"/>
          </a:xfrm>
          <a:prstGeom prst="rect">
            <a:avLst/>
          </a:prstGeom>
        </p:spPr>
      </p:pic>
    </p:spTree>
    <p:extLst>
      <p:ext uri="{BB962C8B-B14F-4D97-AF65-F5344CB8AC3E}">
        <p14:creationId xmlns:p14="http://schemas.microsoft.com/office/powerpoint/2010/main" val="2565558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186084"/>
            <a:ext cx="9761288" cy="670560"/>
          </a:xfrm>
          <a:prstGeom prst="rect">
            <a:avLst/>
          </a:prstGeom>
        </p:spPr>
        <p:txBody>
          <a:bodyPr anchor="t"/>
          <a:lstStyle>
            <a:lvl1pPr marL="0" indent="0">
              <a:lnSpc>
                <a:spcPct val="100000"/>
              </a:lnSpc>
              <a:buNone/>
              <a:defRPr sz="2000" b="1" i="0" spc="0">
                <a:solidFill>
                  <a:srgbClr val="5DC5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2989385"/>
            <a:ext cx="9761288" cy="2655152"/>
          </a:xfrm>
          <a:prstGeom prst="rect">
            <a:avLst/>
          </a:prstGeom>
        </p:spPr>
        <p:txBody>
          <a:bodyPr anchor="t"/>
          <a:lstStyle>
            <a:lvl1pPr marL="0" indent="0">
              <a:lnSpc>
                <a:spcPct val="100000"/>
              </a:lnSpc>
              <a:buNone/>
              <a:defRPr sz="1400" b="0" i="0" spc="0">
                <a:solidFill>
                  <a:srgbClr val="0067B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107831"/>
            <a:ext cx="9761288" cy="945512"/>
          </a:xfrm>
          <a:prstGeom prst="rect">
            <a:avLst/>
          </a:prstGeom>
        </p:spPr>
        <p:txBody>
          <a:bodyPr anchor="b"/>
          <a:lstStyle>
            <a:lvl1pPr marL="0" indent="0">
              <a:lnSpc>
                <a:spcPct val="100000"/>
              </a:lnSpc>
              <a:buNone/>
              <a:defRPr sz="3600" b="1" i="0" spc="0">
                <a:solidFill>
                  <a:srgbClr val="0067B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pic>
        <p:nvPicPr>
          <p:cNvPr id="8" name="Graphic 7">
            <a:extLst>
              <a:ext uri="{FF2B5EF4-FFF2-40B4-BE49-F238E27FC236}">
                <a16:creationId xmlns:a16="http://schemas.microsoft.com/office/drawing/2014/main" id="{98C30C6B-AF85-8546-A8DE-499CCF531C30}"/>
              </a:ext>
            </a:extLst>
          </p:cNvPr>
          <p:cNvPicPr>
            <a:picLocks noChangeAspect="1"/>
          </p:cNvPicPr>
          <p:nvPr userDrawn="1"/>
        </p:nvPicPr>
        <p:blipFill>
          <a:blip r:embed="rId3"/>
          <a:srcRect/>
          <a:stretch/>
        </p:blipFill>
        <p:spPr>
          <a:xfrm>
            <a:off x="520875" y="5641048"/>
            <a:ext cx="694689" cy="694689"/>
          </a:xfrm>
          <a:prstGeom prst="rect">
            <a:avLst/>
          </a:prstGeom>
        </p:spPr>
      </p:pic>
    </p:spTree>
    <p:extLst>
      <p:ext uri="{BB962C8B-B14F-4D97-AF65-F5344CB8AC3E}">
        <p14:creationId xmlns:p14="http://schemas.microsoft.com/office/powerpoint/2010/main" val="1286510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186084"/>
            <a:ext cx="9761288" cy="670560"/>
          </a:xfrm>
          <a:prstGeom prst="rect">
            <a:avLst/>
          </a:prstGeom>
        </p:spPr>
        <p:txBody>
          <a:bodyPr anchor="t"/>
          <a:lstStyle>
            <a:lvl1pPr marL="0" indent="0">
              <a:lnSpc>
                <a:spcPct val="100000"/>
              </a:lnSpc>
              <a:buNone/>
              <a:defRPr sz="2000" b="1" i="0" spc="0">
                <a:solidFill>
                  <a:srgbClr val="FAB600"/>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2989385"/>
            <a:ext cx="9761288" cy="2655152"/>
          </a:xfrm>
          <a:prstGeom prst="rect">
            <a:avLst/>
          </a:prstGeom>
        </p:spPr>
        <p:txBody>
          <a:bodyPr anchor="t"/>
          <a:lstStyle>
            <a:lvl1pPr marL="0" indent="0">
              <a:lnSpc>
                <a:spcPct val="100000"/>
              </a:lnSpc>
              <a:buNone/>
              <a:defRPr sz="1400" b="0" i="0" spc="0">
                <a:solidFill>
                  <a:srgbClr val="EB601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107831"/>
            <a:ext cx="9761288" cy="945512"/>
          </a:xfrm>
          <a:prstGeom prst="rect">
            <a:avLst/>
          </a:prstGeom>
        </p:spPr>
        <p:txBody>
          <a:bodyPr anchor="b"/>
          <a:lstStyle>
            <a:lvl1pPr marL="0" indent="0">
              <a:lnSpc>
                <a:spcPct val="100000"/>
              </a:lnSpc>
              <a:buNone/>
              <a:defRPr sz="3600" b="1" i="0" spc="0">
                <a:solidFill>
                  <a:srgbClr val="EB601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pic>
        <p:nvPicPr>
          <p:cNvPr id="8" name="Graphic 7">
            <a:extLst>
              <a:ext uri="{FF2B5EF4-FFF2-40B4-BE49-F238E27FC236}">
                <a16:creationId xmlns:a16="http://schemas.microsoft.com/office/drawing/2014/main" id="{229D866C-56E1-BB40-8F92-F864B1AF5CCC}"/>
              </a:ext>
            </a:extLst>
          </p:cNvPr>
          <p:cNvPicPr>
            <a:picLocks noChangeAspect="1"/>
          </p:cNvPicPr>
          <p:nvPr userDrawn="1"/>
        </p:nvPicPr>
        <p:blipFill>
          <a:blip r:embed="rId3"/>
          <a:srcRect/>
          <a:stretch/>
        </p:blipFill>
        <p:spPr>
          <a:xfrm>
            <a:off x="520875" y="5642326"/>
            <a:ext cx="694800" cy="694800"/>
          </a:xfrm>
          <a:prstGeom prst="rect">
            <a:avLst/>
          </a:prstGeom>
        </p:spPr>
      </p:pic>
    </p:spTree>
    <p:extLst>
      <p:ext uri="{BB962C8B-B14F-4D97-AF65-F5344CB8AC3E}">
        <p14:creationId xmlns:p14="http://schemas.microsoft.com/office/powerpoint/2010/main" val="2845140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186084"/>
            <a:ext cx="9761288" cy="670560"/>
          </a:xfrm>
          <a:prstGeom prst="rect">
            <a:avLst/>
          </a:prstGeom>
        </p:spPr>
        <p:txBody>
          <a:bodyPr anchor="t"/>
          <a:lstStyle>
            <a:lvl1pPr marL="0" indent="0">
              <a:lnSpc>
                <a:spcPct val="100000"/>
              </a:lnSpc>
              <a:buNone/>
              <a:defRPr sz="2000" b="1" i="0" spc="0">
                <a:solidFill>
                  <a:srgbClr val="53B89C"/>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2989385"/>
            <a:ext cx="9761288" cy="2655152"/>
          </a:xfrm>
          <a:prstGeom prst="rect">
            <a:avLst/>
          </a:prstGeom>
        </p:spPr>
        <p:txBody>
          <a:bodyPr anchor="t"/>
          <a:lstStyle>
            <a:lvl1pPr marL="0" indent="0">
              <a:lnSpc>
                <a:spcPct val="100000"/>
              </a:lnSpc>
              <a:buNone/>
              <a:defRPr sz="1400" b="0" i="0" spc="0">
                <a:solidFill>
                  <a:srgbClr val="007D4A"/>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107831"/>
            <a:ext cx="9761288" cy="945512"/>
          </a:xfrm>
          <a:prstGeom prst="rect">
            <a:avLst/>
          </a:prstGeom>
        </p:spPr>
        <p:txBody>
          <a:bodyPr anchor="b"/>
          <a:lstStyle>
            <a:lvl1pPr marL="0" indent="0">
              <a:lnSpc>
                <a:spcPct val="100000"/>
              </a:lnSpc>
              <a:buNone/>
              <a:defRPr sz="3600" b="1" i="0" spc="0">
                <a:solidFill>
                  <a:srgbClr val="007D4A"/>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pic>
        <p:nvPicPr>
          <p:cNvPr id="8" name="Graphic 7">
            <a:extLst>
              <a:ext uri="{FF2B5EF4-FFF2-40B4-BE49-F238E27FC236}">
                <a16:creationId xmlns:a16="http://schemas.microsoft.com/office/drawing/2014/main" id="{9EA79929-04F5-014E-B73B-6BD18449E29D}"/>
              </a:ext>
            </a:extLst>
          </p:cNvPr>
          <p:cNvPicPr>
            <a:picLocks noChangeAspect="1"/>
          </p:cNvPicPr>
          <p:nvPr userDrawn="1"/>
        </p:nvPicPr>
        <p:blipFill>
          <a:blip r:embed="rId3"/>
          <a:srcRect/>
          <a:stretch/>
        </p:blipFill>
        <p:spPr>
          <a:xfrm>
            <a:off x="520875" y="5642326"/>
            <a:ext cx="694800" cy="694800"/>
          </a:xfrm>
          <a:prstGeom prst="rect">
            <a:avLst/>
          </a:prstGeom>
        </p:spPr>
      </p:pic>
    </p:spTree>
    <p:extLst>
      <p:ext uri="{BB962C8B-B14F-4D97-AF65-F5344CB8AC3E}">
        <p14:creationId xmlns:p14="http://schemas.microsoft.com/office/powerpoint/2010/main" val="4180195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30041661-0215-9D4B-B537-20F9F87C42BC}"/>
              </a:ext>
            </a:extLst>
          </p:cNvPr>
          <p:cNvSpPr>
            <a:spLocks noGrp="1"/>
          </p:cNvSpPr>
          <p:nvPr>
            <p:ph type="body" sz="quarter" idx="11" hasCustomPrompt="1"/>
          </p:nvPr>
        </p:nvSpPr>
        <p:spPr>
          <a:xfrm>
            <a:off x="7048043" y="1202635"/>
            <a:ext cx="3928601" cy="4455443"/>
          </a:xfrm>
          <a:prstGeom prst="rect">
            <a:avLst/>
          </a:prstGeom>
        </p:spPr>
        <p:txBody>
          <a:bodyPr anchor="ctr"/>
          <a:lstStyle>
            <a:lvl1pPr marL="0" indent="0">
              <a:lnSpc>
                <a:spcPct val="100000"/>
              </a:lnSpc>
              <a:buNone/>
              <a:defRPr sz="2000" b="1" i="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to add text</a:t>
            </a:r>
            <a:endParaRPr lang="en-US"/>
          </a:p>
        </p:txBody>
      </p:sp>
      <p:sp>
        <p:nvSpPr>
          <p:cNvPr id="7" name="Picture Placeholder 2">
            <a:extLst>
              <a:ext uri="{FF2B5EF4-FFF2-40B4-BE49-F238E27FC236}">
                <a16:creationId xmlns:a16="http://schemas.microsoft.com/office/drawing/2014/main" id="{91CB6599-53D3-0A47-9C5D-23F4D9E26897}"/>
              </a:ext>
            </a:extLst>
          </p:cNvPr>
          <p:cNvSpPr>
            <a:spLocks noGrp="1"/>
          </p:cNvSpPr>
          <p:nvPr>
            <p:ph type="pic" sz="quarter" idx="13" hasCustomPrompt="1"/>
          </p:nvPr>
        </p:nvSpPr>
        <p:spPr>
          <a:xfrm>
            <a:off x="286537" y="294528"/>
            <a:ext cx="2896764" cy="3139200"/>
          </a:xfrm>
          <a:prstGeom prst="rect">
            <a:avLst/>
          </a:prstGeom>
        </p:spPr>
        <p:txBody>
          <a:bodyPr anchor="t"/>
          <a:lstStyle>
            <a:lvl1pPr marL="0" indent="0" algn="l">
              <a:buNone/>
              <a:defRPr sz="1400" b="0" i="0">
                <a:solidFill>
                  <a:srgbClr val="E42313"/>
                </a:solidFill>
                <a:latin typeface="Avenir Next" panose="020B0503020202020204" pitchFamily="34" charset="0"/>
              </a:defRPr>
            </a:lvl1pPr>
          </a:lstStyle>
          <a:p>
            <a:r>
              <a:rPr lang="en-US"/>
              <a:t>Insert image</a:t>
            </a:r>
          </a:p>
        </p:txBody>
      </p:sp>
      <p:sp>
        <p:nvSpPr>
          <p:cNvPr id="16" name="Picture Placeholder 2">
            <a:extLst>
              <a:ext uri="{FF2B5EF4-FFF2-40B4-BE49-F238E27FC236}">
                <a16:creationId xmlns:a16="http://schemas.microsoft.com/office/drawing/2014/main" id="{19D091BB-32DC-5445-92EE-6F0CA0BE9A8D}"/>
              </a:ext>
            </a:extLst>
          </p:cNvPr>
          <p:cNvSpPr>
            <a:spLocks noGrp="1"/>
          </p:cNvSpPr>
          <p:nvPr>
            <p:ph type="pic" sz="quarter" idx="14" hasCustomPrompt="1"/>
          </p:nvPr>
        </p:nvSpPr>
        <p:spPr>
          <a:xfrm>
            <a:off x="286537" y="3429000"/>
            <a:ext cx="2896764" cy="3139200"/>
          </a:xfrm>
          <a:prstGeom prst="rect">
            <a:avLst/>
          </a:prstGeom>
        </p:spPr>
        <p:txBody>
          <a:bodyPr anchor="t"/>
          <a:lstStyle>
            <a:lvl1pPr marL="0" indent="0" algn="l">
              <a:buNone/>
              <a:defRPr sz="1400" b="0" i="0">
                <a:solidFill>
                  <a:srgbClr val="E42313"/>
                </a:solidFill>
                <a:latin typeface="Avenir Next" panose="020B0503020202020204" pitchFamily="34" charset="0"/>
              </a:defRPr>
            </a:lvl1pPr>
          </a:lstStyle>
          <a:p>
            <a:r>
              <a:rPr lang="en-US"/>
              <a:t>Insert image</a:t>
            </a:r>
          </a:p>
        </p:txBody>
      </p:sp>
      <p:sp>
        <p:nvSpPr>
          <p:cNvPr id="17" name="Picture Placeholder 2">
            <a:extLst>
              <a:ext uri="{FF2B5EF4-FFF2-40B4-BE49-F238E27FC236}">
                <a16:creationId xmlns:a16="http://schemas.microsoft.com/office/drawing/2014/main" id="{9E85FBDD-8A42-8541-A90E-6ACCA061047B}"/>
              </a:ext>
            </a:extLst>
          </p:cNvPr>
          <p:cNvSpPr>
            <a:spLocks noGrp="1"/>
          </p:cNvSpPr>
          <p:nvPr>
            <p:ph type="pic" sz="quarter" idx="15" hasCustomPrompt="1"/>
          </p:nvPr>
        </p:nvSpPr>
        <p:spPr>
          <a:xfrm>
            <a:off x="3179986" y="292975"/>
            <a:ext cx="2896764" cy="3139200"/>
          </a:xfrm>
          <a:prstGeom prst="rect">
            <a:avLst/>
          </a:prstGeom>
        </p:spPr>
        <p:txBody>
          <a:bodyPr anchor="t"/>
          <a:lstStyle>
            <a:lvl1pPr marL="0" indent="0" algn="l">
              <a:buNone/>
              <a:defRPr sz="1400" b="0" i="0">
                <a:solidFill>
                  <a:srgbClr val="E42313"/>
                </a:solidFill>
                <a:latin typeface="Avenir Next" panose="020B0503020202020204" pitchFamily="34" charset="0"/>
              </a:defRPr>
            </a:lvl1pPr>
          </a:lstStyle>
          <a:p>
            <a:r>
              <a:rPr lang="en-US"/>
              <a:t>Insert image</a:t>
            </a:r>
          </a:p>
        </p:txBody>
      </p:sp>
      <p:sp>
        <p:nvSpPr>
          <p:cNvPr id="18" name="Picture Placeholder 2">
            <a:extLst>
              <a:ext uri="{FF2B5EF4-FFF2-40B4-BE49-F238E27FC236}">
                <a16:creationId xmlns:a16="http://schemas.microsoft.com/office/drawing/2014/main" id="{397B5CFE-8F9F-2949-9E12-A16E5E1BB33D}"/>
              </a:ext>
            </a:extLst>
          </p:cNvPr>
          <p:cNvSpPr>
            <a:spLocks noGrp="1"/>
          </p:cNvSpPr>
          <p:nvPr>
            <p:ph type="pic" sz="quarter" idx="16" hasCustomPrompt="1"/>
          </p:nvPr>
        </p:nvSpPr>
        <p:spPr>
          <a:xfrm>
            <a:off x="3179986" y="3427447"/>
            <a:ext cx="2896764" cy="3139200"/>
          </a:xfrm>
          <a:prstGeom prst="rect">
            <a:avLst/>
          </a:prstGeom>
        </p:spPr>
        <p:txBody>
          <a:bodyPr anchor="t"/>
          <a:lstStyle>
            <a:lvl1pPr marL="0" indent="0" algn="l">
              <a:buNone/>
              <a:defRPr sz="1400" b="0" i="0">
                <a:solidFill>
                  <a:srgbClr val="E42313"/>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3869099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30041661-0215-9D4B-B537-20F9F87C42BC}"/>
              </a:ext>
            </a:extLst>
          </p:cNvPr>
          <p:cNvSpPr>
            <a:spLocks noGrp="1"/>
          </p:cNvSpPr>
          <p:nvPr>
            <p:ph type="body" sz="quarter" idx="11" hasCustomPrompt="1"/>
          </p:nvPr>
        </p:nvSpPr>
        <p:spPr>
          <a:xfrm>
            <a:off x="7048043" y="1202635"/>
            <a:ext cx="3928601" cy="4455443"/>
          </a:xfrm>
          <a:prstGeom prst="rect">
            <a:avLst/>
          </a:prstGeom>
        </p:spPr>
        <p:txBody>
          <a:bodyPr anchor="ctr"/>
          <a:lstStyle>
            <a:lvl1pPr marL="0" indent="0">
              <a:lnSpc>
                <a:spcPct val="100000"/>
              </a:lnSpc>
              <a:buNone/>
              <a:defRPr sz="2000" b="1" i="0" spc="0">
                <a:solidFill>
                  <a:srgbClr val="0067B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to add text</a:t>
            </a:r>
            <a:endParaRPr lang="en-US"/>
          </a:p>
        </p:txBody>
      </p:sp>
      <p:sp>
        <p:nvSpPr>
          <p:cNvPr id="7" name="Picture Placeholder 2">
            <a:extLst>
              <a:ext uri="{FF2B5EF4-FFF2-40B4-BE49-F238E27FC236}">
                <a16:creationId xmlns:a16="http://schemas.microsoft.com/office/drawing/2014/main" id="{28500098-0B8D-0A4A-BAE0-760189D30BFE}"/>
              </a:ext>
            </a:extLst>
          </p:cNvPr>
          <p:cNvSpPr>
            <a:spLocks noGrp="1"/>
          </p:cNvSpPr>
          <p:nvPr>
            <p:ph type="pic" sz="quarter" idx="13" hasCustomPrompt="1"/>
          </p:nvPr>
        </p:nvSpPr>
        <p:spPr>
          <a:xfrm>
            <a:off x="286537" y="294528"/>
            <a:ext cx="2896764" cy="3139200"/>
          </a:xfrm>
          <a:prstGeom prst="rect">
            <a:avLst/>
          </a:prstGeom>
        </p:spPr>
        <p:txBody>
          <a:bodyPr anchor="t"/>
          <a:lstStyle>
            <a:lvl1pPr marL="0" indent="0" algn="l">
              <a:buNone/>
              <a:defRPr sz="1400" b="0" i="0">
                <a:solidFill>
                  <a:srgbClr val="0067B2"/>
                </a:solidFill>
                <a:latin typeface="Avenir Next" panose="020B0503020202020204" pitchFamily="34" charset="0"/>
              </a:defRPr>
            </a:lvl1pPr>
          </a:lstStyle>
          <a:p>
            <a:r>
              <a:rPr lang="en-US"/>
              <a:t>Insert image</a:t>
            </a:r>
          </a:p>
        </p:txBody>
      </p:sp>
      <p:sp>
        <p:nvSpPr>
          <p:cNvPr id="8" name="Picture Placeholder 2">
            <a:extLst>
              <a:ext uri="{FF2B5EF4-FFF2-40B4-BE49-F238E27FC236}">
                <a16:creationId xmlns:a16="http://schemas.microsoft.com/office/drawing/2014/main" id="{4E8AFB44-F314-A648-B92E-EA838B9C358E}"/>
              </a:ext>
            </a:extLst>
          </p:cNvPr>
          <p:cNvSpPr>
            <a:spLocks noGrp="1"/>
          </p:cNvSpPr>
          <p:nvPr>
            <p:ph type="pic" sz="quarter" idx="14" hasCustomPrompt="1"/>
          </p:nvPr>
        </p:nvSpPr>
        <p:spPr>
          <a:xfrm>
            <a:off x="286537" y="3429000"/>
            <a:ext cx="2896764" cy="3139200"/>
          </a:xfrm>
          <a:prstGeom prst="rect">
            <a:avLst/>
          </a:prstGeom>
        </p:spPr>
        <p:txBody>
          <a:bodyPr anchor="t"/>
          <a:lstStyle>
            <a:lvl1pPr marL="0" indent="0" algn="l">
              <a:buNone/>
              <a:defRPr sz="1400" b="0" i="0">
                <a:solidFill>
                  <a:srgbClr val="0067B2"/>
                </a:solidFill>
                <a:latin typeface="Avenir Next" panose="020B0503020202020204" pitchFamily="34" charset="0"/>
              </a:defRPr>
            </a:lvl1pPr>
          </a:lstStyle>
          <a:p>
            <a:r>
              <a:rPr lang="en-US"/>
              <a:t>Insert image</a:t>
            </a:r>
          </a:p>
        </p:txBody>
      </p:sp>
      <p:sp>
        <p:nvSpPr>
          <p:cNvPr id="10" name="Picture Placeholder 2">
            <a:extLst>
              <a:ext uri="{FF2B5EF4-FFF2-40B4-BE49-F238E27FC236}">
                <a16:creationId xmlns:a16="http://schemas.microsoft.com/office/drawing/2014/main" id="{3F61394E-8ABA-DA46-AF9D-49DA27D8CF9F}"/>
              </a:ext>
            </a:extLst>
          </p:cNvPr>
          <p:cNvSpPr>
            <a:spLocks noGrp="1"/>
          </p:cNvSpPr>
          <p:nvPr>
            <p:ph type="pic" sz="quarter" idx="15" hasCustomPrompt="1"/>
          </p:nvPr>
        </p:nvSpPr>
        <p:spPr>
          <a:xfrm>
            <a:off x="3179986" y="292975"/>
            <a:ext cx="2896764" cy="3139200"/>
          </a:xfrm>
          <a:prstGeom prst="rect">
            <a:avLst/>
          </a:prstGeom>
        </p:spPr>
        <p:txBody>
          <a:bodyPr anchor="t"/>
          <a:lstStyle>
            <a:lvl1pPr marL="0" indent="0" algn="l">
              <a:buNone/>
              <a:defRPr sz="1400" b="0" i="0">
                <a:solidFill>
                  <a:srgbClr val="0067B2"/>
                </a:solidFill>
                <a:latin typeface="Avenir Next" panose="020B0503020202020204" pitchFamily="34" charset="0"/>
              </a:defRPr>
            </a:lvl1pPr>
          </a:lstStyle>
          <a:p>
            <a:r>
              <a:rPr lang="en-US"/>
              <a:t>Insert image</a:t>
            </a:r>
          </a:p>
        </p:txBody>
      </p:sp>
      <p:sp>
        <p:nvSpPr>
          <p:cNvPr id="11" name="Picture Placeholder 2">
            <a:extLst>
              <a:ext uri="{FF2B5EF4-FFF2-40B4-BE49-F238E27FC236}">
                <a16:creationId xmlns:a16="http://schemas.microsoft.com/office/drawing/2014/main" id="{2DDD97F3-7576-1846-B7E8-A955C633F4A3}"/>
              </a:ext>
            </a:extLst>
          </p:cNvPr>
          <p:cNvSpPr>
            <a:spLocks noGrp="1"/>
          </p:cNvSpPr>
          <p:nvPr>
            <p:ph type="pic" sz="quarter" idx="16" hasCustomPrompt="1"/>
          </p:nvPr>
        </p:nvSpPr>
        <p:spPr>
          <a:xfrm>
            <a:off x="3179986" y="3427447"/>
            <a:ext cx="2896764" cy="3139200"/>
          </a:xfrm>
          <a:prstGeom prst="rect">
            <a:avLst/>
          </a:prstGeom>
        </p:spPr>
        <p:txBody>
          <a:bodyPr anchor="t"/>
          <a:lstStyle>
            <a:lvl1pPr marL="0" indent="0" algn="l">
              <a:buNone/>
              <a:defRPr sz="1400" b="0" i="0">
                <a:solidFill>
                  <a:srgbClr val="0067B2"/>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3360332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ang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30041661-0215-9D4B-B537-20F9F87C42BC}"/>
              </a:ext>
            </a:extLst>
          </p:cNvPr>
          <p:cNvSpPr>
            <a:spLocks noGrp="1"/>
          </p:cNvSpPr>
          <p:nvPr>
            <p:ph type="body" sz="quarter" idx="11" hasCustomPrompt="1"/>
          </p:nvPr>
        </p:nvSpPr>
        <p:spPr>
          <a:xfrm>
            <a:off x="7048043" y="1202635"/>
            <a:ext cx="3928601" cy="4455443"/>
          </a:xfrm>
          <a:prstGeom prst="rect">
            <a:avLst/>
          </a:prstGeom>
        </p:spPr>
        <p:txBody>
          <a:bodyPr anchor="ctr"/>
          <a:lstStyle>
            <a:lvl1pPr marL="0" indent="0">
              <a:lnSpc>
                <a:spcPct val="100000"/>
              </a:lnSpc>
              <a:buNone/>
              <a:defRPr sz="2000" b="1" i="0" spc="0">
                <a:solidFill>
                  <a:srgbClr val="EB601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to add text</a:t>
            </a:r>
            <a:endParaRPr lang="en-US"/>
          </a:p>
        </p:txBody>
      </p:sp>
      <p:sp>
        <p:nvSpPr>
          <p:cNvPr id="7" name="Picture Placeholder 2">
            <a:extLst>
              <a:ext uri="{FF2B5EF4-FFF2-40B4-BE49-F238E27FC236}">
                <a16:creationId xmlns:a16="http://schemas.microsoft.com/office/drawing/2014/main" id="{7225CD10-11D8-F143-A3F2-591C9B9AC5F3}"/>
              </a:ext>
            </a:extLst>
          </p:cNvPr>
          <p:cNvSpPr>
            <a:spLocks noGrp="1"/>
          </p:cNvSpPr>
          <p:nvPr>
            <p:ph type="pic" sz="quarter" idx="13" hasCustomPrompt="1"/>
          </p:nvPr>
        </p:nvSpPr>
        <p:spPr>
          <a:xfrm>
            <a:off x="286537" y="294528"/>
            <a:ext cx="2896764" cy="3139200"/>
          </a:xfrm>
          <a:prstGeom prst="rect">
            <a:avLst/>
          </a:prstGeom>
        </p:spPr>
        <p:txBody>
          <a:bodyPr anchor="t"/>
          <a:lstStyle>
            <a:lvl1pPr marL="0" indent="0" algn="l">
              <a:buNone/>
              <a:defRPr sz="1400" b="0" i="0">
                <a:solidFill>
                  <a:srgbClr val="EB6012"/>
                </a:solidFill>
                <a:latin typeface="Avenir Next" panose="020B0503020202020204" pitchFamily="34" charset="0"/>
              </a:defRPr>
            </a:lvl1pPr>
          </a:lstStyle>
          <a:p>
            <a:r>
              <a:rPr lang="en-US"/>
              <a:t>Insert image</a:t>
            </a:r>
          </a:p>
        </p:txBody>
      </p:sp>
      <p:sp>
        <p:nvSpPr>
          <p:cNvPr id="8" name="Picture Placeholder 2">
            <a:extLst>
              <a:ext uri="{FF2B5EF4-FFF2-40B4-BE49-F238E27FC236}">
                <a16:creationId xmlns:a16="http://schemas.microsoft.com/office/drawing/2014/main" id="{268C8A34-CC69-0D4F-822B-286BA27FB12F}"/>
              </a:ext>
            </a:extLst>
          </p:cNvPr>
          <p:cNvSpPr>
            <a:spLocks noGrp="1"/>
          </p:cNvSpPr>
          <p:nvPr>
            <p:ph type="pic" sz="quarter" idx="14" hasCustomPrompt="1"/>
          </p:nvPr>
        </p:nvSpPr>
        <p:spPr>
          <a:xfrm>
            <a:off x="286537" y="3429000"/>
            <a:ext cx="2896764" cy="3139200"/>
          </a:xfrm>
          <a:prstGeom prst="rect">
            <a:avLst/>
          </a:prstGeom>
        </p:spPr>
        <p:txBody>
          <a:bodyPr anchor="t"/>
          <a:lstStyle>
            <a:lvl1pPr marL="0" indent="0" algn="l">
              <a:buNone/>
              <a:defRPr sz="1400" b="0" i="0">
                <a:solidFill>
                  <a:srgbClr val="EB6012"/>
                </a:solidFill>
                <a:latin typeface="Avenir Next" panose="020B0503020202020204" pitchFamily="34" charset="0"/>
              </a:defRPr>
            </a:lvl1pPr>
          </a:lstStyle>
          <a:p>
            <a:r>
              <a:rPr lang="en-US"/>
              <a:t>Insert image</a:t>
            </a:r>
          </a:p>
        </p:txBody>
      </p:sp>
      <p:sp>
        <p:nvSpPr>
          <p:cNvPr id="10" name="Picture Placeholder 2">
            <a:extLst>
              <a:ext uri="{FF2B5EF4-FFF2-40B4-BE49-F238E27FC236}">
                <a16:creationId xmlns:a16="http://schemas.microsoft.com/office/drawing/2014/main" id="{4C1CA180-8E3A-5F42-A6F1-B53B357882F9}"/>
              </a:ext>
            </a:extLst>
          </p:cNvPr>
          <p:cNvSpPr>
            <a:spLocks noGrp="1"/>
          </p:cNvSpPr>
          <p:nvPr>
            <p:ph type="pic" sz="quarter" idx="15" hasCustomPrompt="1"/>
          </p:nvPr>
        </p:nvSpPr>
        <p:spPr>
          <a:xfrm>
            <a:off x="3179986" y="292975"/>
            <a:ext cx="2896764" cy="3139200"/>
          </a:xfrm>
          <a:prstGeom prst="rect">
            <a:avLst/>
          </a:prstGeom>
        </p:spPr>
        <p:txBody>
          <a:bodyPr anchor="t"/>
          <a:lstStyle>
            <a:lvl1pPr marL="0" indent="0" algn="l">
              <a:buNone/>
              <a:defRPr sz="1400" b="0" i="0">
                <a:solidFill>
                  <a:srgbClr val="EB6012"/>
                </a:solidFill>
                <a:latin typeface="Avenir Next" panose="020B0503020202020204" pitchFamily="34" charset="0"/>
              </a:defRPr>
            </a:lvl1pPr>
          </a:lstStyle>
          <a:p>
            <a:r>
              <a:rPr lang="en-US"/>
              <a:t>Insert image</a:t>
            </a:r>
          </a:p>
        </p:txBody>
      </p:sp>
      <p:sp>
        <p:nvSpPr>
          <p:cNvPr id="11" name="Picture Placeholder 2">
            <a:extLst>
              <a:ext uri="{FF2B5EF4-FFF2-40B4-BE49-F238E27FC236}">
                <a16:creationId xmlns:a16="http://schemas.microsoft.com/office/drawing/2014/main" id="{E2F63A02-4D3B-694F-A3DD-E77CBBE98282}"/>
              </a:ext>
            </a:extLst>
          </p:cNvPr>
          <p:cNvSpPr>
            <a:spLocks noGrp="1"/>
          </p:cNvSpPr>
          <p:nvPr>
            <p:ph type="pic" sz="quarter" idx="16" hasCustomPrompt="1"/>
          </p:nvPr>
        </p:nvSpPr>
        <p:spPr>
          <a:xfrm>
            <a:off x="3179986" y="3427447"/>
            <a:ext cx="2896764" cy="3139200"/>
          </a:xfrm>
          <a:prstGeom prst="rect">
            <a:avLst/>
          </a:prstGeom>
        </p:spPr>
        <p:txBody>
          <a:bodyPr anchor="t"/>
          <a:lstStyle>
            <a:lvl1pPr marL="0" indent="0" algn="l">
              <a:buNone/>
              <a:defRPr sz="1400" b="0" i="0">
                <a:solidFill>
                  <a:srgbClr val="EB6012"/>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215298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ee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30041661-0215-9D4B-B537-20F9F87C42BC}"/>
              </a:ext>
            </a:extLst>
          </p:cNvPr>
          <p:cNvSpPr>
            <a:spLocks noGrp="1"/>
          </p:cNvSpPr>
          <p:nvPr>
            <p:ph type="body" sz="quarter" idx="11" hasCustomPrompt="1"/>
          </p:nvPr>
        </p:nvSpPr>
        <p:spPr>
          <a:xfrm>
            <a:off x="7048043" y="1202635"/>
            <a:ext cx="3928601" cy="4455443"/>
          </a:xfrm>
          <a:prstGeom prst="rect">
            <a:avLst/>
          </a:prstGeom>
        </p:spPr>
        <p:txBody>
          <a:bodyPr anchor="ctr"/>
          <a:lstStyle>
            <a:lvl1pPr marL="0" indent="0">
              <a:lnSpc>
                <a:spcPct val="100000"/>
              </a:lnSpc>
              <a:buNone/>
              <a:defRPr sz="2000" b="1" i="0" spc="0">
                <a:solidFill>
                  <a:srgbClr val="007D4A"/>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to add text</a:t>
            </a:r>
            <a:endParaRPr lang="en-US"/>
          </a:p>
        </p:txBody>
      </p:sp>
      <p:sp>
        <p:nvSpPr>
          <p:cNvPr id="12" name="Picture Placeholder 2">
            <a:extLst>
              <a:ext uri="{FF2B5EF4-FFF2-40B4-BE49-F238E27FC236}">
                <a16:creationId xmlns:a16="http://schemas.microsoft.com/office/drawing/2014/main" id="{B7A035F8-CC49-484F-B8FB-803533D25025}"/>
              </a:ext>
            </a:extLst>
          </p:cNvPr>
          <p:cNvSpPr>
            <a:spLocks noGrp="1"/>
          </p:cNvSpPr>
          <p:nvPr>
            <p:ph type="pic" sz="quarter" idx="13" hasCustomPrompt="1"/>
          </p:nvPr>
        </p:nvSpPr>
        <p:spPr>
          <a:xfrm>
            <a:off x="286537" y="294528"/>
            <a:ext cx="2896764" cy="3139200"/>
          </a:xfrm>
          <a:prstGeom prst="rect">
            <a:avLst/>
          </a:prstGeom>
        </p:spPr>
        <p:txBody>
          <a:bodyPr anchor="t"/>
          <a:lstStyle>
            <a:lvl1pPr marL="0" indent="0" algn="l">
              <a:buNone/>
              <a:defRPr sz="1400" b="0" i="0">
                <a:solidFill>
                  <a:srgbClr val="007D4A"/>
                </a:solidFill>
                <a:latin typeface="Avenir Next" panose="020B0503020202020204" pitchFamily="34" charset="0"/>
              </a:defRPr>
            </a:lvl1pPr>
          </a:lstStyle>
          <a:p>
            <a:r>
              <a:rPr lang="en-US"/>
              <a:t>Insert image</a:t>
            </a:r>
          </a:p>
        </p:txBody>
      </p:sp>
      <p:sp>
        <p:nvSpPr>
          <p:cNvPr id="17" name="Picture Placeholder 2">
            <a:extLst>
              <a:ext uri="{FF2B5EF4-FFF2-40B4-BE49-F238E27FC236}">
                <a16:creationId xmlns:a16="http://schemas.microsoft.com/office/drawing/2014/main" id="{0AECF4BA-E20F-D148-8104-46A07D3B331D}"/>
              </a:ext>
            </a:extLst>
          </p:cNvPr>
          <p:cNvSpPr>
            <a:spLocks noGrp="1"/>
          </p:cNvSpPr>
          <p:nvPr>
            <p:ph type="pic" sz="quarter" idx="14" hasCustomPrompt="1"/>
          </p:nvPr>
        </p:nvSpPr>
        <p:spPr>
          <a:xfrm>
            <a:off x="286537" y="3429000"/>
            <a:ext cx="2896764" cy="3139200"/>
          </a:xfrm>
          <a:prstGeom prst="rect">
            <a:avLst/>
          </a:prstGeom>
        </p:spPr>
        <p:txBody>
          <a:bodyPr anchor="t"/>
          <a:lstStyle>
            <a:lvl1pPr marL="0" indent="0" algn="l">
              <a:buNone/>
              <a:defRPr sz="1400" b="0" i="0">
                <a:solidFill>
                  <a:srgbClr val="007D4A"/>
                </a:solidFill>
                <a:latin typeface="Avenir Next" panose="020B0503020202020204" pitchFamily="34" charset="0"/>
              </a:defRPr>
            </a:lvl1pPr>
          </a:lstStyle>
          <a:p>
            <a:r>
              <a:rPr lang="en-US"/>
              <a:t>Insert image</a:t>
            </a:r>
          </a:p>
        </p:txBody>
      </p:sp>
      <p:sp>
        <p:nvSpPr>
          <p:cNvPr id="18" name="Picture Placeholder 2">
            <a:extLst>
              <a:ext uri="{FF2B5EF4-FFF2-40B4-BE49-F238E27FC236}">
                <a16:creationId xmlns:a16="http://schemas.microsoft.com/office/drawing/2014/main" id="{B03BE366-5026-9D46-B028-94042B30C90F}"/>
              </a:ext>
            </a:extLst>
          </p:cNvPr>
          <p:cNvSpPr>
            <a:spLocks noGrp="1"/>
          </p:cNvSpPr>
          <p:nvPr>
            <p:ph type="pic" sz="quarter" idx="15" hasCustomPrompt="1"/>
          </p:nvPr>
        </p:nvSpPr>
        <p:spPr>
          <a:xfrm>
            <a:off x="3179986" y="292975"/>
            <a:ext cx="2896764" cy="3139200"/>
          </a:xfrm>
          <a:prstGeom prst="rect">
            <a:avLst/>
          </a:prstGeom>
        </p:spPr>
        <p:txBody>
          <a:bodyPr anchor="t"/>
          <a:lstStyle>
            <a:lvl1pPr marL="0" indent="0" algn="l">
              <a:buNone/>
              <a:defRPr sz="1400" b="0" i="0">
                <a:solidFill>
                  <a:srgbClr val="007D4A"/>
                </a:solidFill>
                <a:latin typeface="Avenir Next" panose="020B0503020202020204" pitchFamily="34" charset="0"/>
              </a:defRPr>
            </a:lvl1pPr>
          </a:lstStyle>
          <a:p>
            <a:r>
              <a:rPr lang="en-US"/>
              <a:t>Insert image</a:t>
            </a:r>
          </a:p>
        </p:txBody>
      </p:sp>
      <p:sp>
        <p:nvSpPr>
          <p:cNvPr id="19" name="Picture Placeholder 2">
            <a:extLst>
              <a:ext uri="{FF2B5EF4-FFF2-40B4-BE49-F238E27FC236}">
                <a16:creationId xmlns:a16="http://schemas.microsoft.com/office/drawing/2014/main" id="{380A2A2A-E7E5-0D4C-A1F8-0804ADAE6E70}"/>
              </a:ext>
            </a:extLst>
          </p:cNvPr>
          <p:cNvSpPr>
            <a:spLocks noGrp="1"/>
          </p:cNvSpPr>
          <p:nvPr>
            <p:ph type="pic" sz="quarter" idx="16" hasCustomPrompt="1"/>
          </p:nvPr>
        </p:nvSpPr>
        <p:spPr>
          <a:xfrm>
            <a:off x="3179986" y="3427447"/>
            <a:ext cx="2896764" cy="3139200"/>
          </a:xfrm>
          <a:prstGeom prst="rect">
            <a:avLst/>
          </a:prstGeom>
        </p:spPr>
        <p:txBody>
          <a:bodyPr anchor="t"/>
          <a:lstStyle>
            <a:lvl1pPr marL="0" indent="0" algn="l">
              <a:buNone/>
              <a:defRPr sz="1400" b="0" i="0">
                <a:solidFill>
                  <a:srgbClr val="007D4A"/>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366966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625699"/>
            <a:ext cx="3928600" cy="670560"/>
          </a:xfrm>
          <a:prstGeom prst="rect">
            <a:avLst/>
          </a:prstGeom>
        </p:spPr>
        <p:txBody>
          <a:bodyPr anchor="t"/>
          <a:lstStyle>
            <a:lvl1pPr marL="0" indent="0">
              <a:lnSpc>
                <a:spcPct val="100000"/>
              </a:lnSpc>
              <a:buNone/>
              <a:defRPr sz="2000" b="1" i="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3429000"/>
            <a:ext cx="3928600" cy="2027584"/>
          </a:xfrm>
          <a:prstGeom prst="rect">
            <a:avLst/>
          </a:prstGeom>
        </p:spPr>
        <p:txBody>
          <a:bodyPr anchor="t"/>
          <a:lstStyle>
            <a:lvl1pPr marL="0" indent="0">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399726"/>
            <a:ext cx="3928600"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42" name="Picture Placeholder 41">
            <a:extLst>
              <a:ext uri="{FF2B5EF4-FFF2-40B4-BE49-F238E27FC236}">
                <a16:creationId xmlns:a16="http://schemas.microsoft.com/office/drawing/2014/main" id="{17690236-8532-0F41-8A30-1E40EE4D431B}"/>
              </a:ext>
            </a:extLst>
          </p:cNvPr>
          <p:cNvSpPr>
            <a:spLocks noGrp="1"/>
          </p:cNvSpPr>
          <p:nvPr>
            <p:ph type="pic" sz="quarter" idx="15" hasCustomPrompt="1"/>
          </p:nvPr>
        </p:nvSpPr>
        <p:spPr>
          <a:xfrm>
            <a:off x="6096000" y="1337384"/>
            <a:ext cx="4502426" cy="4183231"/>
          </a:xfrm>
          <a:custGeom>
            <a:avLst/>
            <a:gdLst>
              <a:gd name="connsiteX0" fmla="*/ 2154109 w 4502426"/>
              <a:gd name="connsiteY0" fmla="*/ 1 h 4183231"/>
              <a:gd name="connsiteX1" fmla="*/ 4349005 w 4502426"/>
              <a:gd name="connsiteY1" fmla="*/ 1749 h 4183231"/>
              <a:gd name="connsiteX2" fmla="*/ 4502307 w 4502426"/>
              <a:gd name="connsiteY2" fmla="*/ 161636 h 4183231"/>
              <a:gd name="connsiteX3" fmla="*/ 3217387 w 4502426"/>
              <a:gd name="connsiteY3" fmla="*/ 3019625 h 4183231"/>
              <a:gd name="connsiteX4" fmla="*/ 0 w 4502426"/>
              <a:gd name="connsiteY4" fmla="*/ 4171928 h 4183231"/>
              <a:gd name="connsiteX5" fmla="*/ 0 w 4502426"/>
              <a:gd name="connsiteY5" fmla="*/ 1663639 h 4183231"/>
              <a:gd name="connsiteX6" fmla="*/ 1428819 w 4502426"/>
              <a:gd name="connsiteY6" fmla="*/ 1273531 h 4183231"/>
              <a:gd name="connsiteX7" fmla="*/ 2001245 w 4502426"/>
              <a:gd name="connsiteY7" fmla="*/ 142743 h 4183231"/>
              <a:gd name="connsiteX8" fmla="*/ 2154109 w 4502426"/>
              <a:gd name="connsiteY8" fmla="*/ 1 h 41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426" h="4183231">
                <a:moveTo>
                  <a:pt x="2154109" y="1"/>
                </a:moveTo>
                <a:lnTo>
                  <a:pt x="4349005" y="1749"/>
                </a:lnTo>
                <a:cubicBezTo>
                  <a:pt x="4436263" y="1749"/>
                  <a:pt x="4505697" y="74484"/>
                  <a:pt x="4502307" y="161636"/>
                </a:cubicBezTo>
                <a:cubicBezTo>
                  <a:pt x="4461849" y="1204727"/>
                  <a:pt x="4033543" y="2235477"/>
                  <a:pt x="3217387" y="3019625"/>
                </a:cubicBezTo>
                <a:cubicBezTo>
                  <a:pt x="2330265" y="3871921"/>
                  <a:pt x="1150753" y="4255913"/>
                  <a:pt x="0" y="4171928"/>
                </a:cubicBezTo>
                <a:lnTo>
                  <a:pt x="0" y="1663639"/>
                </a:lnTo>
                <a:cubicBezTo>
                  <a:pt x="497414" y="1754613"/>
                  <a:pt x="1029161" y="1624759"/>
                  <a:pt x="1428819" y="1273531"/>
                </a:cubicBezTo>
                <a:cubicBezTo>
                  <a:pt x="1774789" y="969483"/>
                  <a:pt x="1965707" y="561464"/>
                  <a:pt x="2001245" y="142743"/>
                </a:cubicBezTo>
                <a:cubicBezTo>
                  <a:pt x="2008133" y="62471"/>
                  <a:pt x="2073412" y="-108"/>
                  <a:pt x="2154109" y="1"/>
                </a:cubicBezTo>
                <a:close/>
              </a:path>
            </a:pathLst>
          </a:custGeom>
        </p:spPr>
        <p:txBody>
          <a:bodyPr wrap="square"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rgbClr val="E42313"/>
                </a:solidFill>
                <a:latin typeface="Avenir Next" panose="020B0503020202020204" pitchFamily="34" charset="0"/>
              </a:defRPr>
            </a:lvl1pPr>
          </a:lstStyle>
          <a:p>
            <a:r>
              <a:rPr lang="en-US"/>
              <a:t>Insert image</a:t>
            </a:r>
          </a:p>
        </p:txBody>
      </p:sp>
      <p:pic>
        <p:nvPicPr>
          <p:cNvPr id="9" name="Graphic 7">
            <a:extLst>
              <a:ext uri="{FF2B5EF4-FFF2-40B4-BE49-F238E27FC236}">
                <a16:creationId xmlns:a16="http://schemas.microsoft.com/office/drawing/2014/main" id="{2C27AAD8-9EA4-C94B-808C-FDA677C13332}"/>
              </a:ext>
            </a:extLst>
          </p:cNvPr>
          <p:cNvPicPr>
            <a:picLocks noChangeAspect="1"/>
          </p:cNvPicPr>
          <p:nvPr userDrawn="1"/>
        </p:nvPicPr>
        <p:blipFill>
          <a:blip r:embed="rId3"/>
          <a:srcRect/>
          <a:stretch/>
        </p:blipFill>
        <p:spPr>
          <a:xfrm>
            <a:off x="520875" y="5642326"/>
            <a:ext cx="694800" cy="694800"/>
          </a:xfrm>
          <a:prstGeom prst="rect">
            <a:avLst/>
          </a:prstGeom>
        </p:spPr>
      </p:pic>
    </p:spTree>
    <p:extLst>
      <p:ext uri="{BB962C8B-B14F-4D97-AF65-F5344CB8AC3E}">
        <p14:creationId xmlns:p14="http://schemas.microsoft.com/office/powerpoint/2010/main" val="3354624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u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625699"/>
            <a:ext cx="3928600" cy="670560"/>
          </a:xfrm>
          <a:prstGeom prst="rect">
            <a:avLst/>
          </a:prstGeom>
        </p:spPr>
        <p:txBody>
          <a:bodyPr anchor="t"/>
          <a:lstStyle>
            <a:lvl1pPr marL="0" indent="0">
              <a:lnSpc>
                <a:spcPct val="100000"/>
              </a:lnSpc>
              <a:buNone/>
              <a:defRPr sz="2000" b="1" i="0" spc="0">
                <a:solidFill>
                  <a:srgbClr val="0067B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3429000"/>
            <a:ext cx="3928600" cy="2027584"/>
          </a:xfrm>
          <a:prstGeom prst="rect">
            <a:avLst/>
          </a:prstGeom>
        </p:spPr>
        <p:txBody>
          <a:bodyPr anchor="t"/>
          <a:lstStyle>
            <a:lvl1pPr marL="0" indent="0">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399726"/>
            <a:ext cx="3928600"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42" name="Picture Placeholder 41">
            <a:extLst>
              <a:ext uri="{FF2B5EF4-FFF2-40B4-BE49-F238E27FC236}">
                <a16:creationId xmlns:a16="http://schemas.microsoft.com/office/drawing/2014/main" id="{17690236-8532-0F41-8A30-1E40EE4D431B}"/>
              </a:ext>
            </a:extLst>
          </p:cNvPr>
          <p:cNvSpPr>
            <a:spLocks noGrp="1"/>
          </p:cNvSpPr>
          <p:nvPr>
            <p:ph type="pic" sz="quarter" idx="15" hasCustomPrompt="1"/>
          </p:nvPr>
        </p:nvSpPr>
        <p:spPr>
          <a:xfrm>
            <a:off x="6096000" y="1337384"/>
            <a:ext cx="4502426" cy="4183231"/>
          </a:xfrm>
          <a:custGeom>
            <a:avLst/>
            <a:gdLst>
              <a:gd name="connsiteX0" fmla="*/ 2154109 w 4502426"/>
              <a:gd name="connsiteY0" fmla="*/ 1 h 4183231"/>
              <a:gd name="connsiteX1" fmla="*/ 4349005 w 4502426"/>
              <a:gd name="connsiteY1" fmla="*/ 1749 h 4183231"/>
              <a:gd name="connsiteX2" fmla="*/ 4502307 w 4502426"/>
              <a:gd name="connsiteY2" fmla="*/ 161636 h 4183231"/>
              <a:gd name="connsiteX3" fmla="*/ 3217387 w 4502426"/>
              <a:gd name="connsiteY3" fmla="*/ 3019625 h 4183231"/>
              <a:gd name="connsiteX4" fmla="*/ 0 w 4502426"/>
              <a:gd name="connsiteY4" fmla="*/ 4171928 h 4183231"/>
              <a:gd name="connsiteX5" fmla="*/ 0 w 4502426"/>
              <a:gd name="connsiteY5" fmla="*/ 1663639 h 4183231"/>
              <a:gd name="connsiteX6" fmla="*/ 1428819 w 4502426"/>
              <a:gd name="connsiteY6" fmla="*/ 1273531 h 4183231"/>
              <a:gd name="connsiteX7" fmla="*/ 2001245 w 4502426"/>
              <a:gd name="connsiteY7" fmla="*/ 142743 h 4183231"/>
              <a:gd name="connsiteX8" fmla="*/ 2154109 w 4502426"/>
              <a:gd name="connsiteY8" fmla="*/ 1 h 41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426" h="4183231">
                <a:moveTo>
                  <a:pt x="2154109" y="1"/>
                </a:moveTo>
                <a:lnTo>
                  <a:pt x="4349005" y="1749"/>
                </a:lnTo>
                <a:cubicBezTo>
                  <a:pt x="4436263" y="1749"/>
                  <a:pt x="4505697" y="74484"/>
                  <a:pt x="4502307" y="161636"/>
                </a:cubicBezTo>
                <a:cubicBezTo>
                  <a:pt x="4461849" y="1204727"/>
                  <a:pt x="4033543" y="2235477"/>
                  <a:pt x="3217387" y="3019625"/>
                </a:cubicBezTo>
                <a:cubicBezTo>
                  <a:pt x="2330265" y="3871921"/>
                  <a:pt x="1150753" y="4255913"/>
                  <a:pt x="0" y="4171928"/>
                </a:cubicBezTo>
                <a:lnTo>
                  <a:pt x="0" y="1663639"/>
                </a:lnTo>
                <a:cubicBezTo>
                  <a:pt x="497414" y="1754613"/>
                  <a:pt x="1029161" y="1624759"/>
                  <a:pt x="1428819" y="1273531"/>
                </a:cubicBezTo>
                <a:cubicBezTo>
                  <a:pt x="1774789" y="969483"/>
                  <a:pt x="1965707" y="561464"/>
                  <a:pt x="2001245" y="142743"/>
                </a:cubicBezTo>
                <a:cubicBezTo>
                  <a:pt x="2008133" y="62471"/>
                  <a:pt x="2073412" y="-108"/>
                  <a:pt x="2154109" y="1"/>
                </a:cubicBezTo>
                <a:close/>
              </a:path>
            </a:pathLst>
          </a:custGeom>
        </p:spPr>
        <p:txBody>
          <a:bodyPr wrap="square"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rgbClr val="0067B2"/>
                </a:solidFill>
                <a:latin typeface="Avenir Next" panose="020B0503020202020204" pitchFamily="34" charset="0"/>
              </a:defRPr>
            </a:lvl1pPr>
          </a:lstStyle>
          <a:p>
            <a:r>
              <a:rPr lang="en-US"/>
              <a:t>Insert image</a:t>
            </a:r>
          </a:p>
        </p:txBody>
      </p:sp>
      <p:pic>
        <p:nvPicPr>
          <p:cNvPr id="11" name="Graphic 7">
            <a:extLst>
              <a:ext uri="{FF2B5EF4-FFF2-40B4-BE49-F238E27FC236}">
                <a16:creationId xmlns:a16="http://schemas.microsoft.com/office/drawing/2014/main" id="{FF91077C-51F5-624A-AC08-764B4469E94F}"/>
              </a:ext>
            </a:extLst>
          </p:cNvPr>
          <p:cNvPicPr>
            <a:picLocks noChangeAspect="1"/>
          </p:cNvPicPr>
          <p:nvPr userDrawn="1"/>
        </p:nvPicPr>
        <p:blipFill>
          <a:blip r:embed="rId3"/>
          <a:srcRect/>
          <a:stretch/>
        </p:blipFill>
        <p:spPr>
          <a:xfrm>
            <a:off x="520875" y="5641048"/>
            <a:ext cx="694689" cy="694689"/>
          </a:xfrm>
          <a:prstGeom prst="rect">
            <a:avLst/>
          </a:prstGeom>
        </p:spPr>
      </p:pic>
    </p:spTree>
    <p:extLst>
      <p:ext uri="{BB962C8B-B14F-4D97-AF65-F5344CB8AC3E}">
        <p14:creationId xmlns:p14="http://schemas.microsoft.com/office/powerpoint/2010/main" val="66054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ran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625699"/>
            <a:ext cx="3928600" cy="670560"/>
          </a:xfrm>
          <a:prstGeom prst="rect">
            <a:avLst/>
          </a:prstGeom>
        </p:spPr>
        <p:txBody>
          <a:bodyPr anchor="t"/>
          <a:lstStyle>
            <a:lvl1pPr marL="0" indent="0">
              <a:lnSpc>
                <a:spcPct val="100000"/>
              </a:lnSpc>
              <a:buNone/>
              <a:defRPr sz="2000" b="1" i="0" spc="0">
                <a:solidFill>
                  <a:srgbClr val="EB601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3429000"/>
            <a:ext cx="3928600" cy="2027584"/>
          </a:xfrm>
          <a:prstGeom prst="rect">
            <a:avLst/>
          </a:prstGeom>
        </p:spPr>
        <p:txBody>
          <a:bodyPr anchor="t"/>
          <a:lstStyle>
            <a:lvl1pPr marL="0" indent="0">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399726"/>
            <a:ext cx="3928600"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42" name="Picture Placeholder 41">
            <a:extLst>
              <a:ext uri="{FF2B5EF4-FFF2-40B4-BE49-F238E27FC236}">
                <a16:creationId xmlns:a16="http://schemas.microsoft.com/office/drawing/2014/main" id="{17690236-8532-0F41-8A30-1E40EE4D431B}"/>
              </a:ext>
            </a:extLst>
          </p:cNvPr>
          <p:cNvSpPr>
            <a:spLocks noGrp="1"/>
          </p:cNvSpPr>
          <p:nvPr>
            <p:ph type="pic" sz="quarter" idx="15" hasCustomPrompt="1"/>
          </p:nvPr>
        </p:nvSpPr>
        <p:spPr>
          <a:xfrm>
            <a:off x="6096000" y="1337384"/>
            <a:ext cx="4502426" cy="4183231"/>
          </a:xfrm>
          <a:custGeom>
            <a:avLst/>
            <a:gdLst>
              <a:gd name="connsiteX0" fmla="*/ 2154109 w 4502426"/>
              <a:gd name="connsiteY0" fmla="*/ 1 h 4183231"/>
              <a:gd name="connsiteX1" fmla="*/ 4349005 w 4502426"/>
              <a:gd name="connsiteY1" fmla="*/ 1749 h 4183231"/>
              <a:gd name="connsiteX2" fmla="*/ 4502307 w 4502426"/>
              <a:gd name="connsiteY2" fmla="*/ 161636 h 4183231"/>
              <a:gd name="connsiteX3" fmla="*/ 3217387 w 4502426"/>
              <a:gd name="connsiteY3" fmla="*/ 3019625 h 4183231"/>
              <a:gd name="connsiteX4" fmla="*/ 0 w 4502426"/>
              <a:gd name="connsiteY4" fmla="*/ 4171928 h 4183231"/>
              <a:gd name="connsiteX5" fmla="*/ 0 w 4502426"/>
              <a:gd name="connsiteY5" fmla="*/ 1663639 h 4183231"/>
              <a:gd name="connsiteX6" fmla="*/ 1428819 w 4502426"/>
              <a:gd name="connsiteY6" fmla="*/ 1273531 h 4183231"/>
              <a:gd name="connsiteX7" fmla="*/ 2001245 w 4502426"/>
              <a:gd name="connsiteY7" fmla="*/ 142743 h 4183231"/>
              <a:gd name="connsiteX8" fmla="*/ 2154109 w 4502426"/>
              <a:gd name="connsiteY8" fmla="*/ 1 h 41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426" h="4183231">
                <a:moveTo>
                  <a:pt x="2154109" y="1"/>
                </a:moveTo>
                <a:lnTo>
                  <a:pt x="4349005" y="1749"/>
                </a:lnTo>
                <a:cubicBezTo>
                  <a:pt x="4436263" y="1749"/>
                  <a:pt x="4505697" y="74484"/>
                  <a:pt x="4502307" y="161636"/>
                </a:cubicBezTo>
                <a:cubicBezTo>
                  <a:pt x="4461849" y="1204727"/>
                  <a:pt x="4033543" y="2235477"/>
                  <a:pt x="3217387" y="3019625"/>
                </a:cubicBezTo>
                <a:cubicBezTo>
                  <a:pt x="2330265" y="3871921"/>
                  <a:pt x="1150753" y="4255913"/>
                  <a:pt x="0" y="4171928"/>
                </a:cubicBezTo>
                <a:lnTo>
                  <a:pt x="0" y="1663639"/>
                </a:lnTo>
                <a:cubicBezTo>
                  <a:pt x="497414" y="1754613"/>
                  <a:pt x="1029161" y="1624759"/>
                  <a:pt x="1428819" y="1273531"/>
                </a:cubicBezTo>
                <a:cubicBezTo>
                  <a:pt x="1774789" y="969483"/>
                  <a:pt x="1965707" y="561464"/>
                  <a:pt x="2001245" y="142743"/>
                </a:cubicBezTo>
                <a:cubicBezTo>
                  <a:pt x="2008133" y="62471"/>
                  <a:pt x="2073412" y="-108"/>
                  <a:pt x="2154109" y="1"/>
                </a:cubicBezTo>
                <a:close/>
              </a:path>
            </a:pathLst>
          </a:custGeom>
        </p:spPr>
        <p:txBody>
          <a:bodyPr wrap="square"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rgbClr val="EB6012"/>
                </a:solidFill>
                <a:latin typeface="Avenir Next" panose="020B0503020202020204" pitchFamily="34" charset="0"/>
              </a:defRPr>
            </a:lvl1pPr>
          </a:lstStyle>
          <a:p>
            <a:r>
              <a:rPr lang="en-US"/>
              <a:t>Insert image</a:t>
            </a:r>
          </a:p>
        </p:txBody>
      </p:sp>
      <p:pic>
        <p:nvPicPr>
          <p:cNvPr id="9" name="Graphic 7">
            <a:extLst>
              <a:ext uri="{FF2B5EF4-FFF2-40B4-BE49-F238E27FC236}">
                <a16:creationId xmlns:a16="http://schemas.microsoft.com/office/drawing/2014/main" id="{7954B8A6-ACB5-E741-B50C-64089D97E3C6}"/>
              </a:ext>
            </a:extLst>
          </p:cNvPr>
          <p:cNvPicPr>
            <a:picLocks noChangeAspect="1"/>
          </p:cNvPicPr>
          <p:nvPr userDrawn="1"/>
        </p:nvPicPr>
        <p:blipFill>
          <a:blip r:embed="rId3"/>
          <a:srcRect/>
          <a:stretch/>
        </p:blipFill>
        <p:spPr>
          <a:xfrm>
            <a:off x="520875" y="5642326"/>
            <a:ext cx="694800" cy="694800"/>
          </a:xfrm>
          <a:prstGeom prst="rect">
            <a:avLst/>
          </a:prstGeom>
        </p:spPr>
      </p:pic>
    </p:spTree>
    <p:extLst>
      <p:ext uri="{BB962C8B-B14F-4D97-AF65-F5344CB8AC3E}">
        <p14:creationId xmlns:p14="http://schemas.microsoft.com/office/powerpoint/2010/main" val="3131506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ee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ED78D0-69B8-F141-ADFE-D29F039C8A8D}"/>
              </a:ext>
            </a:extLst>
          </p:cNvPr>
          <p:cNvSpPr>
            <a:spLocks noGrp="1"/>
          </p:cNvSpPr>
          <p:nvPr>
            <p:ph type="body" sz="quarter" idx="12" hasCustomPrompt="1"/>
          </p:nvPr>
        </p:nvSpPr>
        <p:spPr>
          <a:xfrm>
            <a:off x="1215356" y="2625699"/>
            <a:ext cx="3928600" cy="670560"/>
          </a:xfrm>
          <a:prstGeom prst="rect">
            <a:avLst/>
          </a:prstGeom>
        </p:spPr>
        <p:txBody>
          <a:bodyPr anchor="t"/>
          <a:lstStyle>
            <a:lvl1pPr marL="0" indent="0">
              <a:lnSpc>
                <a:spcPct val="100000"/>
              </a:lnSpc>
              <a:buNone/>
              <a:defRPr sz="2000" b="1" i="0" spc="0">
                <a:solidFill>
                  <a:srgbClr val="007D4A"/>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0" name="Text Placeholder 5">
            <a:extLst>
              <a:ext uri="{FF2B5EF4-FFF2-40B4-BE49-F238E27FC236}">
                <a16:creationId xmlns:a16="http://schemas.microsoft.com/office/drawing/2014/main" id="{8C954EDC-06DF-8E48-A809-4B8527AAEDA5}"/>
              </a:ext>
            </a:extLst>
          </p:cNvPr>
          <p:cNvSpPr>
            <a:spLocks noGrp="1"/>
          </p:cNvSpPr>
          <p:nvPr>
            <p:ph type="body" sz="quarter" idx="13" hasCustomPrompt="1"/>
          </p:nvPr>
        </p:nvSpPr>
        <p:spPr>
          <a:xfrm>
            <a:off x="1215356" y="3429000"/>
            <a:ext cx="3928600" cy="2027584"/>
          </a:xfrm>
          <a:prstGeom prst="rect">
            <a:avLst/>
          </a:prstGeom>
        </p:spPr>
        <p:txBody>
          <a:bodyPr anchor="t"/>
          <a:lstStyle>
            <a:lvl1pPr marL="0" indent="0">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5" name="Text Placeholder 5">
            <a:extLst>
              <a:ext uri="{FF2B5EF4-FFF2-40B4-BE49-F238E27FC236}">
                <a16:creationId xmlns:a16="http://schemas.microsoft.com/office/drawing/2014/main" id="{F2049C6D-6AAD-374B-BE4A-8FF7CEE74BFE}"/>
              </a:ext>
            </a:extLst>
          </p:cNvPr>
          <p:cNvSpPr>
            <a:spLocks noGrp="1"/>
          </p:cNvSpPr>
          <p:nvPr>
            <p:ph type="body" sz="quarter" idx="14" hasCustomPrompt="1"/>
          </p:nvPr>
        </p:nvSpPr>
        <p:spPr>
          <a:xfrm>
            <a:off x="1215356" y="1399726"/>
            <a:ext cx="3928600"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42" name="Picture Placeholder 41">
            <a:extLst>
              <a:ext uri="{FF2B5EF4-FFF2-40B4-BE49-F238E27FC236}">
                <a16:creationId xmlns:a16="http://schemas.microsoft.com/office/drawing/2014/main" id="{17690236-8532-0F41-8A30-1E40EE4D431B}"/>
              </a:ext>
            </a:extLst>
          </p:cNvPr>
          <p:cNvSpPr>
            <a:spLocks noGrp="1"/>
          </p:cNvSpPr>
          <p:nvPr>
            <p:ph type="pic" sz="quarter" idx="15" hasCustomPrompt="1"/>
          </p:nvPr>
        </p:nvSpPr>
        <p:spPr>
          <a:xfrm>
            <a:off x="6096000" y="1337384"/>
            <a:ext cx="4502426" cy="4183231"/>
          </a:xfrm>
          <a:custGeom>
            <a:avLst/>
            <a:gdLst>
              <a:gd name="connsiteX0" fmla="*/ 2154109 w 4502426"/>
              <a:gd name="connsiteY0" fmla="*/ 1 h 4183231"/>
              <a:gd name="connsiteX1" fmla="*/ 4349005 w 4502426"/>
              <a:gd name="connsiteY1" fmla="*/ 1749 h 4183231"/>
              <a:gd name="connsiteX2" fmla="*/ 4502307 w 4502426"/>
              <a:gd name="connsiteY2" fmla="*/ 161636 h 4183231"/>
              <a:gd name="connsiteX3" fmla="*/ 3217387 w 4502426"/>
              <a:gd name="connsiteY3" fmla="*/ 3019625 h 4183231"/>
              <a:gd name="connsiteX4" fmla="*/ 0 w 4502426"/>
              <a:gd name="connsiteY4" fmla="*/ 4171928 h 4183231"/>
              <a:gd name="connsiteX5" fmla="*/ 0 w 4502426"/>
              <a:gd name="connsiteY5" fmla="*/ 1663639 h 4183231"/>
              <a:gd name="connsiteX6" fmla="*/ 1428819 w 4502426"/>
              <a:gd name="connsiteY6" fmla="*/ 1273531 h 4183231"/>
              <a:gd name="connsiteX7" fmla="*/ 2001245 w 4502426"/>
              <a:gd name="connsiteY7" fmla="*/ 142743 h 4183231"/>
              <a:gd name="connsiteX8" fmla="*/ 2154109 w 4502426"/>
              <a:gd name="connsiteY8" fmla="*/ 1 h 41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426" h="4183231">
                <a:moveTo>
                  <a:pt x="2154109" y="1"/>
                </a:moveTo>
                <a:lnTo>
                  <a:pt x="4349005" y="1749"/>
                </a:lnTo>
                <a:cubicBezTo>
                  <a:pt x="4436263" y="1749"/>
                  <a:pt x="4505697" y="74484"/>
                  <a:pt x="4502307" y="161636"/>
                </a:cubicBezTo>
                <a:cubicBezTo>
                  <a:pt x="4461849" y="1204727"/>
                  <a:pt x="4033543" y="2235477"/>
                  <a:pt x="3217387" y="3019625"/>
                </a:cubicBezTo>
                <a:cubicBezTo>
                  <a:pt x="2330265" y="3871921"/>
                  <a:pt x="1150753" y="4255913"/>
                  <a:pt x="0" y="4171928"/>
                </a:cubicBezTo>
                <a:lnTo>
                  <a:pt x="0" y="1663639"/>
                </a:lnTo>
                <a:cubicBezTo>
                  <a:pt x="497414" y="1754613"/>
                  <a:pt x="1029161" y="1624759"/>
                  <a:pt x="1428819" y="1273531"/>
                </a:cubicBezTo>
                <a:cubicBezTo>
                  <a:pt x="1774789" y="969483"/>
                  <a:pt x="1965707" y="561464"/>
                  <a:pt x="2001245" y="142743"/>
                </a:cubicBezTo>
                <a:cubicBezTo>
                  <a:pt x="2008133" y="62471"/>
                  <a:pt x="2073412" y="-108"/>
                  <a:pt x="2154109" y="1"/>
                </a:cubicBezTo>
                <a:close/>
              </a:path>
            </a:pathLst>
          </a:custGeom>
        </p:spPr>
        <p:txBody>
          <a:bodyPr wrap="square"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solidFill>
                  <a:srgbClr val="007D4A"/>
                </a:solidFill>
                <a:latin typeface="Avenir Next" panose="020B0503020202020204" pitchFamily="34" charset="0"/>
              </a:defRPr>
            </a:lvl1pPr>
          </a:lstStyle>
          <a:p>
            <a:r>
              <a:rPr lang="en-US"/>
              <a:t>Insert image</a:t>
            </a:r>
          </a:p>
        </p:txBody>
      </p:sp>
      <p:pic>
        <p:nvPicPr>
          <p:cNvPr id="9" name="Graphic 7">
            <a:extLst>
              <a:ext uri="{FF2B5EF4-FFF2-40B4-BE49-F238E27FC236}">
                <a16:creationId xmlns:a16="http://schemas.microsoft.com/office/drawing/2014/main" id="{70B11C19-A049-DD41-A057-3602BE00FA1C}"/>
              </a:ext>
            </a:extLst>
          </p:cNvPr>
          <p:cNvPicPr>
            <a:picLocks noChangeAspect="1"/>
          </p:cNvPicPr>
          <p:nvPr userDrawn="1"/>
        </p:nvPicPr>
        <p:blipFill>
          <a:blip r:embed="rId3"/>
          <a:srcRect/>
          <a:stretch/>
        </p:blipFill>
        <p:spPr>
          <a:xfrm>
            <a:off x="520875" y="5642326"/>
            <a:ext cx="694800" cy="694800"/>
          </a:xfrm>
          <a:prstGeom prst="rect">
            <a:avLst/>
          </a:prstGeom>
        </p:spPr>
      </p:pic>
    </p:spTree>
    <p:extLst>
      <p:ext uri="{BB962C8B-B14F-4D97-AF65-F5344CB8AC3E}">
        <p14:creationId xmlns:p14="http://schemas.microsoft.com/office/powerpoint/2010/main" val="419002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EA28A5C4-59E8-EA43-9F47-8C216B4CA0F9}"/>
              </a:ext>
            </a:extLst>
          </p:cNvPr>
          <p:cNvSpPr>
            <a:spLocks noGrp="1"/>
          </p:cNvSpPr>
          <p:nvPr>
            <p:ph type="pic" sz="quarter" idx="13" hasCustomPrompt="1"/>
          </p:nvPr>
        </p:nvSpPr>
        <p:spPr>
          <a:xfrm>
            <a:off x="288086" y="291600"/>
            <a:ext cx="2912314" cy="6271836"/>
          </a:xfrm>
          <a:prstGeom prst="rect">
            <a:avLst/>
          </a:prstGeom>
        </p:spPr>
        <p:txBody>
          <a:bodyPr anchor="t"/>
          <a:lstStyle>
            <a:lvl1pPr marL="0" indent="0" algn="l">
              <a:buNone/>
              <a:defRPr sz="1400" b="0" i="0">
                <a:solidFill>
                  <a:srgbClr val="FAF9ED"/>
                </a:solidFill>
                <a:latin typeface="Avenir Next" panose="020B0503020202020204" pitchFamily="34" charset="0"/>
              </a:defRPr>
            </a:lvl1pPr>
          </a:lstStyle>
          <a:p>
            <a:r>
              <a:rPr lang="en-US"/>
              <a:t>Insert image</a:t>
            </a:r>
          </a:p>
        </p:txBody>
      </p:sp>
      <p:sp>
        <p:nvSpPr>
          <p:cNvPr id="6" name="Text Placeholder 5">
            <a:extLst>
              <a:ext uri="{FF2B5EF4-FFF2-40B4-BE49-F238E27FC236}">
                <a16:creationId xmlns:a16="http://schemas.microsoft.com/office/drawing/2014/main" id="{4A11CAEB-C76A-D944-8C71-144037788AD0}"/>
              </a:ext>
            </a:extLst>
          </p:cNvPr>
          <p:cNvSpPr>
            <a:spLocks noGrp="1"/>
          </p:cNvSpPr>
          <p:nvPr>
            <p:ph type="body" sz="quarter" idx="14" hasCustomPrompt="1"/>
          </p:nvPr>
        </p:nvSpPr>
        <p:spPr>
          <a:xfrm>
            <a:off x="4146125" y="3429000"/>
            <a:ext cx="314331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7" name="Text Placeholder 5">
            <a:extLst>
              <a:ext uri="{FF2B5EF4-FFF2-40B4-BE49-F238E27FC236}">
                <a16:creationId xmlns:a16="http://schemas.microsoft.com/office/drawing/2014/main" id="{C0C8A8E0-0460-FA4E-83F8-B19D50A1A4A0}"/>
              </a:ext>
            </a:extLst>
          </p:cNvPr>
          <p:cNvSpPr>
            <a:spLocks noGrp="1"/>
          </p:cNvSpPr>
          <p:nvPr>
            <p:ph type="body" sz="quarter" idx="15" hasCustomPrompt="1"/>
          </p:nvPr>
        </p:nvSpPr>
        <p:spPr>
          <a:xfrm>
            <a:off x="7662723" y="3429000"/>
            <a:ext cx="331392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0" name="Text Placeholder 5">
            <a:extLst>
              <a:ext uri="{FF2B5EF4-FFF2-40B4-BE49-F238E27FC236}">
                <a16:creationId xmlns:a16="http://schemas.microsoft.com/office/drawing/2014/main" id="{5BCFAC4C-0282-5B49-9113-DC631EAD94CC}"/>
              </a:ext>
            </a:extLst>
          </p:cNvPr>
          <p:cNvSpPr>
            <a:spLocks noGrp="1"/>
          </p:cNvSpPr>
          <p:nvPr>
            <p:ph type="body" sz="quarter" idx="12" hasCustomPrompt="1"/>
          </p:nvPr>
        </p:nvSpPr>
        <p:spPr>
          <a:xfrm>
            <a:off x="4146125" y="2439436"/>
            <a:ext cx="6830519" cy="620287"/>
          </a:xfrm>
          <a:prstGeom prst="rect">
            <a:avLst/>
          </a:prstGeom>
        </p:spPr>
        <p:txBody>
          <a:bodyPr anchor="t"/>
          <a:lstStyle>
            <a:lvl1pPr marL="0" indent="0">
              <a:lnSpc>
                <a:spcPct val="100000"/>
              </a:lnSpc>
              <a:buNone/>
              <a:defRPr sz="2000" b="1" i="0" spc="0">
                <a:solidFill>
                  <a:srgbClr val="F089B1"/>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1" name="Text Placeholder 5">
            <a:extLst>
              <a:ext uri="{FF2B5EF4-FFF2-40B4-BE49-F238E27FC236}">
                <a16:creationId xmlns:a16="http://schemas.microsoft.com/office/drawing/2014/main" id="{611CC7E0-DF2F-7A41-86D3-D5E0AD130693}"/>
              </a:ext>
            </a:extLst>
          </p:cNvPr>
          <p:cNvSpPr>
            <a:spLocks noGrp="1"/>
          </p:cNvSpPr>
          <p:nvPr>
            <p:ph type="body" sz="quarter" idx="16" hasCustomPrompt="1"/>
          </p:nvPr>
        </p:nvSpPr>
        <p:spPr>
          <a:xfrm>
            <a:off x="4146125" y="1213463"/>
            <a:ext cx="6830519"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Tree>
    <p:extLst>
      <p:ext uri="{BB962C8B-B14F-4D97-AF65-F5344CB8AC3E}">
        <p14:creationId xmlns:p14="http://schemas.microsoft.com/office/powerpoint/2010/main" val="3682941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11CAEB-C76A-D944-8C71-144037788AD0}"/>
              </a:ext>
            </a:extLst>
          </p:cNvPr>
          <p:cNvSpPr>
            <a:spLocks noGrp="1"/>
          </p:cNvSpPr>
          <p:nvPr>
            <p:ph type="body" sz="quarter" idx="14" hasCustomPrompt="1"/>
          </p:nvPr>
        </p:nvSpPr>
        <p:spPr>
          <a:xfrm>
            <a:off x="4146125" y="3429000"/>
            <a:ext cx="314331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7" name="Text Placeholder 5">
            <a:extLst>
              <a:ext uri="{FF2B5EF4-FFF2-40B4-BE49-F238E27FC236}">
                <a16:creationId xmlns:a16="http://schemas.microsoft.com/office/drawing/2014/main" id="{C0C8A8E0-0460-FA4E-83F8-B19D50A1A4A0}"/>
              </a:ext>
            </a:extLst>
          </p:cNvPr>
          <p:cNvSpPr>
            <a:spLocks noGrp="1"/>
          </p:cNvSpPr>
          <p:nvPr>
            <p:ph type="body" sz="quarter" idx="15" hasCustomPrompt="1"/>
          </p:nvPr>
        </p:nvSpPr>
        <p:spPr>
          <a:xfrm>
            <a:off x="7662723" y="3429000"/>
            <a:ext cx="331392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0" name="Text Placeholder 5">
            <a:extLst>
              <a:ext uri="{FF2B5EF4-FFF2-40B4-BE49-F238E27FC236}">
                <a16:creationId xmlns:a16="http://schemas.microsoft.com/office/drawing/2014/main" id="{5BCFAC4C-0282-5B49-9113-DC631EAD94CC}"/>
              </a:ext>
            </a:extLst>
          </p:cNvPr>
          <p:cNvSpPr>
            <a:spLocks noGrp="1"/>
          </p:cNvSpPr>
          <p:nvPr>
            <p:ph type="body" sz="quarter" idx="12" hasCustomPrompt="1"/>
          </p:nvPr>
        </p:nvSpPr>
        <p:spPr>
          <a:xfrm>
            <a:off x="4146125" y="2439436"/>
            <a:ext cx="6830519" cy="620287"/>
          </a:xfrm>
          <a:prstGeom prst="rect">
            <a:avLst/>
          </a:prstGeom>
        </p:spPr>
        <p:txBody>
          <a:bodyPr anchor="t"/>
          <a:lstStyle>
            <a:lvl1pPr marL="0" indent="0">
              <a:lnSpc>
                <a:spcPct val="100000"/>
              </a:lnSpc>
              <a:buNone/>
              <a:defRPr sz="2000" b="1" i="0" spc="0">
                <a:solidFill>
                  <a:srgbClr val="5DC5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1" name="Text Placeholder 5">
            <a:extLst>
              <a:ext uri="{FF2B5EF4-FFF2-40B4-BE49-F238E27FC236}">
                <a16:creationId xmlns:a16="http://schemas.microsoft.com/office/drawing/2014/main" id="{611CC7E0-DF2F-7A41-86D3-D5E0AD130693}"/>
              </a:ext>
            </a:extLst>
          </p:cNvPr>
          <p:cNvSpPr>
            <a:spLocks noGrp="1"/>
          </p:cNvSpPr>
          <p:nvPr>
            <p:ph type="body" sz="quarter" idx="16" hasCustomPrompt="1"/>
          </p:nvPr>
        </p:nvSpPr>
        <p:spPr>
          <a:xfrm>
            <a:off x="4146125" y="1213463"/>
            <a:ext cx="6830519"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13" name="Picture Placeholder 2">
            <a:extLst>
              <a:ext uri="{FF2B5EF4-FFF2-40B4-BE49-F238E27FC236}">
                <a16:creationId xmlns:a16="http://schemas.microsoft.com/office/drawing/2014/main" id="{18F9D75F-6CAF-674F-A8D0-0109A78294F4}"/>
              </a:ext>
            </a:extLst>
          </p:cNvPr>
          <p:cNvSpPr>
            <a:spLocks noGrp="1"/>
          </p:cNvSpPr>
          <p:nvPr>
            <p:ph type="pic" sz="quarter" idx="13" hasCustomPrompt="1"/>
          </p:nvPr>
        </p:nvSpPr>
        <p:spPr>
          <a:xfrm>
            <a:off x="288086" y="291600"/>
            <a:ext cx="2912314" cy="6271836"/>
          </a:xfrm>
          <a:prstGeom prst="rect">
            <a:avLst/>
          </a:prstGeom>
        </p:spPr>
        <p:txBody>
          <a:bodyPr anchor="t"/>
          <a:lstStyle>
            <a:lvl1pPr marL="0" indent="0" algn="l">
              <a:buNone/>
              <a:defRPr sz="1400" b="0" i="0">
                <a:solidFill>
                  <a:srgbClr val="FAF9ED"/>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1422847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an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11CAEB-C76A-D944-8C71-144037788AD0}"/>
              </a:ext>
            </a:extLst>
          </p:cNvPr>
          <p:cNvSpPr>
            <a:spLocks noGrp="1"/>
          </p:cNvSpPr>
          <p:nvPr>
            <p:ph type="body" sz="quarter" idx="14" hasCustomPrompt="1"/>
          </p:nvPr>
        </p:nvSpPr>
        <p:spPr>
          <a:xfrm>
            <a:off x="4146125" y="3429000"/>
            <a:ext cx="314331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7" name="Text Placeholder 5">
            <a:extLst>
              <a:ext uri="{FF2B5EF4-FFF2-40B4-BE49-F238E27FC236}">
                <a16:creationId xmlns:a16="http://schemas.microsoft.com/office/drawing/2014/main" id="{C0C8A8E0-0460-FA4E-83F8-B19D50A1A4A0}"/>
              </a:ext>
            </a:extLst>
          </p:cNvPr>
          <p:cNvSpPr>
            <a:spLocks noGrp="1"/>
          </p:cNvSpPr>
          <p:nvPr>
            <p:ph type="body" sz="quarter" idx="15" hasCustomPrompt="1"/>
          </p:nvPr>
        </p:nvSpPr>
        <p:spPr>
          <a:xfrm>
            <a:off x="7662723" y="3429000"/>
            <a:ext cx="331392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0" name="Text Placeholder 5">
            <a:extLst>
              <a:ext uri="{FF2B5EF4-FFF2-40B4-BE49-F238E27FC236}">
                <a16:creationId xmlns:a16="http://schemas.microsoft.com/office/drawing/2014/main" id="{5BCFAC4C-0282-5B49-9113-DC631EAD94CC}"/>
              </a:ext>
            </a:extLst>
          </p:cNvPr>
          <p:cNvSpPr>
            <a:spLocks noGrp="1"/>
          </p:cNvSpPr>
          <p:nvPr>
            <p:ph type="body" sz="quarter" idx="12" hasCustomPrompt="1"/>
          </p:nvPr>
        </p:nvSpPr>
        <p:spPr>
          <a:xfrm>
            <a:off x="4146125" y="2439436"/>
            <a:ext cx="6830519" cy="620287"/>
          </a:xfrm>
          <a:prstGeom prst="rect">
            <a:avLst/>
          </a:prstGeom>
        </p:spPr>
        <p:txBody>
          <a:bodyPr anchor="t"/>
          <a:lstStyle>
            <a:lvl1pPr marL="0" indent="0">
              <a:lnSpc>
                <a:spcPct val="100000"/>
              </a:lnSpc>
              <a:buNone/>
              <a:defRPr sz="2000" b="1" i="0" spc="0">
                <a:solidFill>
                  <a:srgbClr val="FAB600"/>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1" name="Text Placeholder 5">
            <a:extLst>
              <a:ext uri="{FF2B5EF4-FFF2-40B4-BE49-F238E27FC236}">
                <a16:creationId xmlns:a16="http://schemas.microsoft.com/office/drawing/2014/main" id="{611CC7E0-DF2F-7A41-86D3-D5E0AD130693}"/>
              </a:ext>
            </a:extLst>
          </p:cNvPr>
          <p:cNvSpPr>
            <a:spLocks noGrp="1"/>
          </p:cNvSpPr>
          <p:nvPr>
            <p:ph type="body" sz="quarter" idx="16" hasCustomPrompt="1"/>
          </p:nvPr>
        </p:nvSpPr>
        <p:spPr>
          <a:xfrm>
            <a:off x="4146125" y="1213463"/>
            <a:ext cx="6830519"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13" name="Picture Placeholder 2">
            <a:extLst>
              <a:ext uri="{FF2B5EF4-FFF2-40B4-BE49-F238E27FC236}">
                <a16:creationId xmlns:a16="http://schemas.microsoft.com/office/drawing/2014/main" id="{A904B171-C293-204B-B52F-16FC93DD2399}"/>
              </a:ext>
            </a:extLst>
          </p:cNvPr>
          <p:cNvSpPr>
            <a:spLocks noGrp="1"/>
          </p:cNvSpPr>
          <p:nvPr>
            <p:ph type="pic" sz="quarter" idx="13" hasCustomPrompt="1"/>
          </p:nvPr>
        </p:nvSpPr>
        <p:spPr>
          <a:xfrm>
            <a:off x="288086" y="291600"/>
            <a:ext cx="2912314" cy="6271836"/>
          </a:xfrm>
          <a:prstGeom prst="rect">
            <a:avLst/>
          </a:prstGeom>
        </p:spPr>
        <p:txBody>
          <a:bodyPr anchor="t"/>
          <a:lstStyle>
            <a:lvl1pPr marL="0" indent="0" algn="l">
              <a:buNone/>
              <a:defRPr sz="1400" b="0" i="0">
                <a:solidFill>
                  <a:srgbClr val="FAF9ED"/>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3519605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een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11CAEB-C76A-D944-8C71-144037788AD0}"/>
              </a:ext>
            </a:extLst>
          </p:cNvPr>
          <p:cNvSpPr>
            <a:spLocks noGrp="1"/>
          </p:cNvSpPr>
          <p:nvPr>
            <p:ph type="body" sz="quarter" idx="14" hasCustomPrompt="1"/>
          </p:nvPr>
        </p:nvSpPr>
        <p:spPr>
          <a:xfrm>
            <a:off x="4146125" y="3429000"/>
            <a:ext cx="314331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7" name="Text Placeholder 5">
            <a:extLst>
              <a:ext uri="{FF2B5EF4-FFF2-40B4-BE49-F238E27FC236}">
                <a16:creationId xmlns:a16="http://schemas.microsoft.com/office/drawing/2014/main" id="{C0C8A8E0-0460-FA4E-83F8-B19D50A1A4A0}"/>
              </a:ext>
            </a:extLst>
          </p:cNvPr>
          <p:cNvSpPr>
            <a:spLocks noGrp="1"/>
          </p:cNvSpPr>
          <p:nvPr>
            <p:ph type="body" sz="quarter" idx="15" hasCustomPrompt="1"/>
          </p:nvPr>
        </p:nvSpPr>
        <p:spPr>
          <a:xfrm>
            <a:off x="7662723" y="3429000"/>
            <a:ext cx="3313921" cy="2206870"/>
          </a:xfrm>
          <a:prstGeom prst="rect">
            <a:avLst/>
          </a:prstGeom>
        </p:spPr>
        <p:txBody>
          <a:bodyPr anchor="t"/>
          <a:lstStyle>
            <a:lvl1pPr marL="0" indent="0" algn="l">
              <a:lnSpc>
                <a:spcPct val="100000"/>
              </a:lnSpc>
              <a:buNone/>
              <a:defRPr sz="1400" b="0"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0" name="Text Placeholder 5">
            <a:extLst>
              <a:ext uri="{FF2B5EF4-FFF2-40B4-BE49-F238E27FC236}">
                <a16:creationId xmlns:a16="http://schemas.microsoft.com/office/drawing/2014/main" id="{5BCFAC4C-0282-5B49-9113-DC631EAD94CC}"/>
              </a:ext>
            </a:extLst>
          </p:cNvPr>
          <p:cNvSpPr>
            <a:spLocks noGrp="1"/>
          </p:cNvSpPr>
          <p:nvPr>
            <p:ph type="body" sz="quarter" idx="12" hasCustomPrompt="1"/>
          </p:nvPr>
        </p:nvSpPr>
        <p:spPr>
          <a:xfrm>
            <a:off x="4146125" y="2439436"/>
            <a:ext cx="6830519" cy="620287"/>
          </a:xfrm>
          <a:prstGeom prst="rect">
            <a:avLst/>
          </a:prstGeom>
        </p:spPr>
        <p:txBody>
          <a:bodyPr anchor="t"/>
          <a:lstStyle>
            <a:lvl1pPr marL="0" indent="0">
              <a:lnSpc>
                <a:spcPct val="100000"/>
              </a:lnSpc>
              <a:buNone/>
              <a:defRPr sz="2000" b="1" i="0" spc="0">
                <a:solidFill>
                  <a:srgbClr val="53B89C"/>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1" name="Text Placeholder 5">
            <a:extLst>
              <a:ext uri="{FF2B5EF4-FFF2-40B4-BE49-F238E27FC236}">
                <a16:creationId xmlns:a16="http://schemas.microsoft.com/office/drawing/2014/main" id="{611CC7E0-DF2F-7A41-86D3-D5E0AD130693}"/>
              </a:ext>
            </a:extLst>
          </p:cNvPr>
          <p:cNvSpPr>
            <a:spLocks noGrp="1"/>
          </p:cNvSpPr>
          <p:nvPr>
            <p:ph type="body" sz="quarter" idx="16" hasCustomPrompt="1"/>
          </p:nvPr>
        </p:nvSpPr>
        <p:spPr>
          <a:xfrm>
            <a:off x="4146125" y="1213463"/>
            <a:ext cx="6830519" cy="1093232"/>
          </a:xfrm>
          <a:prstGeom prst="rect">
            <a:avLst/>
          </a:prstGeom>
        </p:spPr>
        <p:txBody>
          <a:bodyPr anchor="b"/>
          <a:lstStyle>
            <a:lvl1pPr marL="0" indent="0">
              <a:lnSpc>
                <a:spcPct val="100000"/>
              </a:lnSpc>
              <a:buNone/>
              <a:defRPr sz="3600" b="1" i="0" spc="0">
                <a:solidFill>
                  <a:srgbClr val="FAF9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
        <p:nvSpPr>
          <p:cNvPr id="13" name="Picture Placeholder 2">
            <a:extLst>
              <a:ext uri="{FF2B5EF4-FFF2-40B4-BE49-F238E27FC236}">
                <a16:creationId xmlns:a16="http://schemas.microsoft.com/office/drawing/2014/main" id="{779A5294-E647-D344-A749-32447377E08C}"/>
              </a:ext>
            </a:extLst>
          </p:cNvPr>
          <p:cNvSpPr>
            <a:spLocks noGrp="1"/>
          </p:cNvSpPr>
          <p:nvPr>
            <p:ph type="pic" sz="quarter" idx="13" hasCustomPrompt="1"/>
          </p:nvPr>
        </p:nvSpPr>
        <p:spPr>
          <a:xfrm>
            <a:off x="288086" y="291600"/>
            <a:ext cx="2912314" cy="6271836"/>
          </a:xfrm>
          <a:prstGeom prst="rect">
            <a:avLst/>
          </a:prstGeom>
        </p:spPr>
        <p:txBody>
          <a:bodyPr anchor="t"/>
          <a:lstStyle>
            <a:lvl1pPr marL="0" indent="0" algn="l">
              <a:buNone/>
              <a:defRPr sz="1400" b="0" i="0">
                <a:solidFill>
                  <a:srgbClr val="FAF9ED"/>
                </a:solidFill>
                <a:latin typeface="Avenir Next" panose="020B0503020202020204" pitchFamily="34" charset="0"/>
              </a:defRPr>
            </a:lvl1pPr>
          </a:lstStyle>
          <a:p>
            <a:r>
              <a:rPr lang="en-US"/>
              <a:t>Insert image</a:t>
            </a:r>
          </a:p>
        </p:txBody>
      </p:sp>
    </p:spTree>
    <p:extLst>
      <p:ext uri="{BB962C8B-B14F-4D97-AF65-F5344CB8AC3E}">
        <p14:creationId xmlns:p14="http://schemas.microsoft.com/office/powerpoint/2010/main" val="15890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85535787-8B48-E340-B7B5-8CF67DF4F34C}"/>
              </a:ext>
            </a:extLst>
          </p:cNvPr>
          <p:cNvSpPr>
            <a:spLocks noGrp="1"/>
          </p:cNvSpPr>
          <p:nvPr>
            <p:ph type="pic" sz="quarter" idx="13" hasCustomPrompt="1"/>
          </p:nvPr>
        </p:nvSpPr>
        <p:spPr>
          <a:xfrm>
            <a:off x="288512" y="291495"/>
            <a:ext cx="5807487" cy="6271836"/>
          </a:xfrm>
          <a:prstGeom prst="rect">
            <a:avLst/>
          </a:prstGeom>
        </p:spPr>
        <p:txBody>
          <a:bodyPr anchor="t"/>
          <a:lstStyle>
            <a:lvl1pPr marL="0" indent="0" algn="l">
              <a:buNone/>
              <a:defRPr sz="1400" b="0" i="0">
                <a:solidFill>
                  <a:srgbClr val="E42313"/>
                </a:solidFill>
                <a:latin typeface="Avenir Next" panose="020B0503020202020204" pitchFamily="34" charset="0"/>
              </a:defRPr>
            </a:lvl1pPr>
          </a:lstStyle>
          <a:p>
            <a:r>
              <a:rPr lang="en-US"/>
              <a:t>Insert image</a:t>
            </a:r>
          </a:p>
        </p:txBody>
      </p:sp>
      <p:sp>
        <p:nvSpPr>
          <p:cNvPr id="15" name="Text Placeholder 5">
            <a:extLst>
              <a:ext uri="{FF2B5EF4-FFF2-40B4-BE49-F238E27FC236}">
                <a16:creationId xmlns:a16="http://schemas.microsoft.com/office/drawing/2014/main" id="{AB42A232-FB74-304E-9929-EC43EEBCBA22}"/>
              </a:ext>
            </a:extLst>
          </p:cNvPr>
          <p:cNvSpPr>
            <a:spLocks noGrp="1"/>
          </p:cNvSpPr>
          <p:nvPr>
            <p:ph type="body" sz="quarter" idx="12" hasCustomPrompt="1"/>
          </p:nvPr>
        </p:nvSpPr>
        <p:spPr>
          <a:xfrm>
            <a:off x="7048044" y="2625699"/>
            <a:ext cx="3928600" cy="670560"/>
          </a:xfrm>
          <a:prstGeom prst="rect">
            <a:avLst/>
          </a:prstGeom>
        </p:spPr>
        <p:txBody>
          <a:bodyPr anchor="t"/>
          <a:lstStyle>
            <a:lvl1pPr marL="0" indent="0">
              <a:lnSpc>
                <a:spcPct val="100000"/>
              </a:lnSpc>
              <a:buNone/>
              <a:defRPr sz="2000" b="1" i="0" spc="0">
                <a:solidFill>
                  <a:srgbClr val="F089B1"/>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6" name="Text Placeholder 5">
            <a:extLst>
              <a:ext uri="{FF2B5EF4-FFF2-40B4-BE49-F238E27FC236}">
                <a16:creationId xmlns:a16="http://schemas.microsoft.com/office/drawing/2014/main" id="{8128E5AD-D089-1E40-9F9C-1912D1553941}"/>
              </a:ext>
            </a:extLst>
          </p:cNvPr>
          <p:cNvSpPr>
            <a:spLocks noGrp="1"/>
          </p:cNvSpPr>
          <p:nvPr>
            <p:ph type="body" sz="quarter" idx="14" hasCustomPrompt="1"/>
          </p:nvPr>
        </p:nvSpPr>
        <p:spPr>
          <a:xfrm>
            <a:off x="7048044" y="3429000"/>
            <a:ext cx="3928600" cy="2027584"/>
          </a:xfrm>
          <a:prstGeom prst="rect">
            <a:avLst/>
          </a:prstGeom>
        </p:spPr>
        <p:txBody>
          <a:bodyPr anchor="t"/>
          <a:lstStyle>
            <a:lvl1pPr marL="0" indent="0">
              <a:lnSpc>
                <a:spcPct val="100000"/>
              </a:lnSpc>
              <a:buNone/>
              <a:defRPr sz="1400" b="0" i="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7" name="Text Placeholder 5">
            <a:extLst>
              <a:ext uri="{FF2B5EF4-FFF2-40B4-BE49-F238E27FC236}">
                <a16:creationId xmlns:a16="http://schemas.microsoft.com/office/drawing/2014/main" id="{C77F2341-A0D0-6D4C-9BC7-BD30B50E7949}"/>
              </a:ext>
            </a:extLst>
          </p:cNvPr>
          <p:cNvSpPr>
            <a:spLocks noGrp="1"/>
          </p:cNvSpPr>
          <p:nvPr>
            <p:ph type="body" sz="quarter" idx="15" hasCustomPrompt="1"/>
          </p:nvPr>
        </p:nvSpPr>
        <p:spPr>
          <a:xfrm>
            <a:off x="7048044" y="1399726"/>
            <a:ext cx="3928600" cy="1093232"/>
          </a:xfrm>
          <a:prstGeom prst="rect">
            <a:avLst/>
          </a:prstGeom>
        </p:spPr>
        <p:txBody>
          <a:bodyPr anchor="b"/>
          <a:lstStyle>
            <a:lvl1pPr marL="0" indent="0">
              <a:lnSpc>
                <a:spcPct val="100000"/>
              </a:lnSpc>
              <a:buNone/>
              <a:defRPr sz="3600" b="1" i="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Tree>
    <p:extLst>
      <p:ext uri="{BB962C8B-B14F-4D97-AF65-F5344CB8AC3E}">
        <p14:creationId xmlns:p14="http://schemas.microsoft.com/office/powerpoint/2010/main" val="1492583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85535787-8B48-E340-B7B5-8CF67DF4F34C}"/>
              </a:ext>
            </a:extLst>
          </p:cNvPr>
          <p:cNvSpPr>
            <a:spLocks noGrp="1"/>
          </p:cNvSpPr>
          <p:nvPr>
            <p:ph type="pic" sz="quarter" idx="13" hasCustomPrompt="1"/>
          </p:nvPr>
        </p:nvSpPr>
        <p:spPr>
          <a:xfrm>
            <a:off x="288512" y="291495"/>
            <a:ext cx="5807487" cy="6271836"/>
          </a:xfrm>
          <a:prstGeom prst="rect">
            <a:avLst/>
          </a:prstGeom>
        </p:spPr>
        <p:txBody>
          <a:bodyPr anchor="t"/>
          <a:lstStyle>
            <a:lvl1pPr marL="0" indent="0" algn="l">
              <a:buNone/>
              <a:defRPr sz="1400" b="0" i="0">
                <a:solidFill>
                  <a:srgbClr val="0067B2"/>
                </a:solidFill>
                <a:latin typeface="Avenir Next" panose="020B0503020202020204" pitchFamily="34" charset="0"/>
              </a:defRPr>
            </a:lvl1pPr>
          </a:lstStyle>
          <a:p>
            <a:r>
              <a:rPr lang="en-US"/>
              <a:t>Insert image</a:t>
            </a:r>
          </a:p>
        </p:txBody>
      </p:sp>
      <p:sp>
        <p:nvSpPr>
          <p:cNvPr id="15" name="Text Placeholder 5">
            <a:extLst>
              <a:ext uri="{FF2B5EF4-FFF2-40B4-BE49-F238E27FC236}">
                <a16:creationId xmlns:a16="http://schemas.microsoft.com/office/drawing/2014/main" id="{AB42A232-FB74-304E-9929-EC43EEBCBA22}"/>
              </a:ext>
            </a:extLst>
          </p:cNvPr>
          <p:cNvSpPr>
            <a:spLocks noGrp="1"/>
          </p:cNvSpPr>
          <p:nvPr>
            <p:ph type="body" sz="quarter" idx="12" hasCustomPrompt="1"/>
          </p:nvPr>
        </p:nvSpPr>
        <p:spPr>
          <a:xfrm>
            <a:off x="7048044" y="2625699"/>
            <a:ext cx="3928600" cy="670560"/>
          </a:xfrm>
          <a:prstGeom prst="rect">
            <a:avLst/>
          </a:prstGeom>
        </p:spPr>
        <p:txBody>
          <a:bodyPr anchor="t"/>
          <a:lstStyle>
            <a:lvl1pPr marL="0" indent="0">
              <a:lnSpc>
                <a:spcPct val="100000"/>
              </a:lnSpc>
              <a:buNone/>
              <a:defRPr sz="2000" b="1" i="0" spc="0">
                <a:solidFill>
                  <a:srgbClr val="5DC5ED"/>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6" name="Text Placeholder 5">
            <a:extLst>
              <a:ext uri="{FF2B5EF4-FFF2-40B4-BE49-F238E27FC236}">
                <a16:creationId xmlns:a16="http://schemas.microsoft.com/office/drawing/2014/main" id="{8128E5AD-D089-1E40-9F9C-1912D1553941}"/>
              </a:ext>
            </a:extLst>
          </p:cNvPr>
          <p:cNvSpPr>
            <a:spLocks noGrp="1"/>
          </p:cNvSpPr>
          <p:nvPr>
            <p:ph type="body" sz="quarter" idx="14" hasCustomPrompt="1"/>
          </p:nvPr>
        </p:nvSpPr>
        <p:spPr>
          <a:xfrm>
            <a:off x="7048044" y="3429000"/>
            <a:ext cx="3928600" cy="2027584"/>
          </a:xfrm>
          <a:prstGeom prst="rect">
            <a:avLst/>
          </a:prstGeom>
        </p:spPr>
        <p:txBody>
          <a:bodyPr anchor="t"/>
          <a:lstStyle>
            <a:lvl1pPr marL="0" indent="0">
              <a:lnSpc>
                <a:spcPct val="100000"/>
              </a:lnSpc>
              <a:buNone/>
              <a:defRPr sz="1400" b="0" i="0" spc="0">
                <a:solidFill>
                  <a:srgbClr val="0067B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7" name="Text Placeholder 5">
            <a:extLst>
              <a:ext uri="{FF2B5EF4-FFF2-40B4-BE49-F238E27FC236}">
                <a16:creationId xmlns:a16="http://schemas.microsoft.com/office/drawing/2014/main" id="{C77F2341-A0D0-6D4C-9BC7-BD30B50E7949}"/>
              </a:ext>
            </a:extLst>
          </p:cNvPr>
          <p:cNvSpPr>
            <a:spLocks noGrp="1"/>
          </p:cNvSpPr>
          <p:nvPr>
            <p:ph type="body" sz="quarter" idx="15" hasCustomPrompt="1"/>
          </p:nvPr>
        </p:nvSpPr>
        <p:spPr>
          <a:xfrm>
            <a:off x="7048044" y="1399726"/>
            <a:ext cx="3928600" cy="1093232"/>
          </a:xfrm>
          <a:prstGeom prst="rect">
            <a:avLst/>
          </a:prstGeom>
        </p:spPr>
        <p:txBody>
          <a:bodyPr anchor="b"/>
          <a:lstStyle>
            <a:lvl1pPr marL="0" indent="0">
              <a:lnSpc>
                <a:spcPct val="100000"/>
              </a:lnSpc>
              <a:buNone/>
              <a:defRPr sz="3600" b="1" i="0" spc="0">
                <a:solidFill>
                  <a:srgbClr val="0067B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Tree>
    <p:extLst>
      <p:ext uri="{BB962C8B-B14F-4D97-AF65-F5344CB8AC3E}">
        <p14:creationId xmlns:p14="http://schemas.microsoft.com/office/powerpoint/2010/main" val="4257178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rang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85535787-8B48-E340-B7B5-8CF67DF4F34C}"/>
              </a:ext>
            </a:extLst>
          </p:cNvPr>
          <p:cNvSpPr>
            <a:spLocks noGrp="1"/>
          </p:cNvSpPr>
          <p:nvPr>
            <p:ph type="pic" sz="quarter" idx="13" hasCustomPrompt="1"/>
          </p:nvPr>
        </p:nvSpPr>
        <p:spPr>
          <a:xfrm>
            <a:off x="288512" y="291495"/>
            <a:ext cx="5807487" cy="6271836"/>
          </a:xfrm>
          <a:prstGeom prst="rect">
            <a:avLst/>
          </a:prstGeom>
        </p:spPr>
        <p:txBody>
          <a:bodyPr anchor="t"/>
          <a:lstStyle>
            <a:lvl1pPr marL="0" indent="0" algn="l">
              <a:buNone/>
              <a:defRPr sz="1400" b="0" i="0">
                <a:solidFill>
                  <a:srgbClr val="EB6012"/>
                </a:solidFill>
                <a:latin typeface="Avenir Next" panose="020B0503020202020204" pitchFamily="34" charset="0"/>
              </a:defRPr>
            </a:lvl1pPr>
          </a:lstStyle>
          <a:p>
            <a:r>
              <a:rPr lang="en-US"/>
              <a:t>Insert image</a:t>
            </a:r>
          </a:p>
        </p:txBody>
      </p:sp>
      <p:sp>
        <p:nvSpPr>
          <p:cNvPr id="15" name="Text Placeholder 5">
            <a:extLst>
              <a:ext uri="{FF2B5EF4-FFF2-40B4-BE49-F238E27FC236}">
                <a16:creationId xmlns:a16="http://schemas.microsoft.com/office/drawing/2014/main" id="{AB42A232-FB74-304E-9929-EC43EEBCBA22}"/>
              </a:ext>
            </a:extLst>
          </p:cNvPr>
          <p:cNvSpPr>
            <a:spLocks noGrp="1"/>
          </p:cNvSpPr>
          <p:nvPr>
            <p:ph type="body" sz="quarter" idx="12" hasCustomPrompt="1"/>
          </p:nvPr>
        </p:nvSpPr>
        <p:spPr>
          <a:xfrm>
            <a:off x="7048044" y="2625699"/>
            <a:ext cx="3928600" cy="670560"/>
          </a:xfrm>
          <a:prstGeom prst="rect">
            <a:avLst/>
          </a:prstGeom>
        </p:spPr>
        <p:txBody>
          <a:bodyPr anchor="t"/>
          <a:lstStyle>
            <a:lvl1pPr marL="0" indent="0">
              <a:lnSpc>
                <a:spcPct val="100000"/>
              </a:lnSpc>
              <a:buNone/>
              <a:defRPr sz="2000" b="1" i="0" spc="0">
                <a:solidFill>
                  <a:srgbClr val="FAB600"/>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6" name="Text Placeholder 5">
            <a:extLst>
              <a:ext uri="{FF2B5EF4-FFF2-40B4-BE49-F238E27FC236}">
                <a16:creationId xmlns:a16="http://schemas.microsoft.com/office/drawing/2014/main" id="{8128E5AD-D089-1E40-9F9C-1912D1553941}"/>
              </a:ext>
            </a:extLst>
          </p:cNvPr>
          <p:cNvSpPr>
            <a:spLocks noGrp="1"/>
          </p:cNvSpPr>
          <p:nvPr>
            <p:ph type="body" sz="quarter" idx="14" hasCustomPrompt="1"/>
          </p:nvPr>
        </p:nvSpPr>
        <p:spPr>
          <a:xfrm>
            <a:off x="7048044" y="3429000"/>
            <a:ext cx="3928600" cy="2027584"/>
          </a:xfrm>
          <a:prstGeom prst="rect">
            <a:avLst/>
          </a:prstGeom>
        </p:spPr>
        <p:txBody>
          <a:bodyPr anchor="t"/>
          <a:lstStyle>
            <a:lvl1pPr marL="0" indent="0">
              <a:lnSpc>
                <a:spcPct val="100000"/>
              </a:lnSpc>
              <a:buNone/>
              <a:defRPr sz="1400" b="0" i="0" spc="0">
                <a:solidFill>
                  <a:srgbClr val="EB601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7" name="Text Placeholder 5">
            <a:extLst>
              <a:ext uri="{FF2B5EF4-FFF2-40B4-BE49-F238E27FC236}">
                <a16:creationId xmlns:a16="http://schemas.microsoft.com/office/drawing/2014/main" id="{C77F2341-A0D0-6D4C-9BC7-BD30B50E7949}"/>
              </a:ext>
            </a:extLst>
          </p:cNvPr>
          <p:cNvSpPr>
            <a:spLocks noGrp="1"/>
          </p:cNvSpPr>
          <p:nvPr>
            <p:ph type="body" sz="quarter" idx="15" hasCustomPrompt="1"/>
          </p:nvPr>
        </p:nvSpPr>
        <p:spPr>
          <a:xfrm>
            <a:off x="7048044" y="1399726"/>
            <a:ext cx="3928600" cy="1093232"/>
          </a:xfrm>
          <a:prstGeom prst="rect">
            <a:avLst/>
          </a:prstGeom>
        </p:spPr>
        <p:txBody>
          <a:bodyPr anchor="b"/>
          <a:lstStyle>
            <a:lvl1pPr marL="0" indent="0">
              <a:lnSpc>
                <a:spcPct val="100000"/>
              </a:lnSpc>
              <a:buNone/>
              <a:defRPr sz="3600" b="1" i="0" spc="0">
                <a:solidFill>
                  <a:srgbClr val="EB6012"/>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Tree>
    <p:extLst>
      <p:ext uri="{BB962C8B-B14F-4D97-AF65-F5344CB8AC3E}">
        <p14:creationId xmlns:p14="http://schemas.microsoft.com/office/powerpoint/2010/main" val="1366988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een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85535787-8B48-E340-B7B5-8CF67DF4F34C}"/>
              </a:ext>
            </a:extLst>
          </p:cNvPr>
          <p:cNvSpPr>
            <a:spLocks noGrp="1"/>
          </p:cNvSpPr>
          <p:nvPr>
            <p:ph type="pic" sz="quarter" idx="13" hasCustomPrompt="1"/>
          </p:nvPr>
        </p:nvSpPr>
        <p:spPr>
          <a:xfrm>
            <a:off x="288512" y="291495"/>
            <a:ext cx="5807487" cy="6271836"/>
          </a:xfrm>
          <a:prstGeom prst="rect">
            <a:avLst/>
          </a:prstGeom>
        </p:spPr>
        <p:txBody>
          <a:bodyPr anchor="t"/>
          <a:lstStyle>
            <a:lvl1pPr marL="0" indent="0" algn="l">
              <a:buNone/>
              <a:defRPr sz="1400" b="0" i="0">
                <a:solidFill>
                  <a:srgbClr val="007D4A"/>
                </a:solidFill>
                <a:latin typeface="Avenir Next" panose="020B0503020202020204" pitchFamily="34" charset="0"/>
              </a:defRPr>
            </a:lvl1pPr>
          </a:lstStyle>
          <a:p>
            <a:r>
              <a:rPr lang="en-US"/>
              <a:t>Insert image</a:t>
            </a:r>
          </a:p>
        </p:txBody>
      </p:sp>
      <p:sp>
        <p:nvSpPr>
          <p:cNvPr id="15" name="Text Placeholder 5">
            <a:extLst>
              <a:ext uri="{FF2B5EF4-FFF2-40B4-BE49-F238E27FC236}">
                <a16:creationId xmlns:a16="http://schemas.microsoft.com/office/drawing/2014/main" id="{AB42A232-FB74-304E-9929-EC43EEBCBA22}"/>
              </a:ext>
            </a:extLst>
          </p:cNvPr>
          <p:cNvSpPr>
            <a:spLocks noGrp="1"/>
          </p:cNvSpPr>
          <p:nvPr>
            <p:ph type="body" sz="quarter" idx="12" hasCustomPrompt="1"/>
          </p:nvPr>
        </p:nvSpPr>
        <p:spPr>
          <a:xfrm>
            <a:off x="7048044" y="2625699"/>
            <a:ext cx="3928600" cy="670560"/>
          </a:xfrm>
          <a:prstGeom prst="rect">
            <a:avLst/>
          </a:prstGeom>
        </p:spPr>
        <p:txBody>
          <a:bodyPr anchor="t"/>
          <a:lstStyle>
            <a:lvl1pPr marL="0" indent="0">
              <a:lnSpc>
                <a:spcPct val="100000"/>
              </a:lnSpc>
              <a:buNone/>
              <a:defRPr sz="2000" b="1" i="0" spc="0">
                <a:solidFill>
                  <a:srgbClr val="53B89C"/>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 here</a:t>
            </a:r>
            <a:endParaRPr lang="en-US"/>
          </a:p>
        </p:txBody>
      </p:sp>
      <p:sp>
        <p:nvSpPr>
          <p:cNvPr id="16" name="Text Placeholder 5">
            <a:extLst>
              <a:ext uri="{FF2B5EF4-FFF2-40B4-BE49-F238E27FC236}">
                <a16:creationId xmlns:a16="http://schemas.microsoft.com/office/drawing/2014/main" id="{8128E5AD-D089-1E40-9F9C-1912D1553941}"/>
              </a:ext>
            </a:extLst>
          </p:cNvPr>
          <p:cNvSpPr>
            <a:spLocks noGrp="1"/>
          </p:cNvSpPr>
          <p:nvPr>
            <p:ph type="body" sz="quarter" idx="14" hasCustomPrompt="1"/>
          </p:nvPr>
        </p:nvSpPr>
        <p:spPr>
          <a:xfrm>
            <a:off x="7048044" y="3429000"/>
            <a:ext cx="3928600" cy="2027584"/>
          </a:xfrm>
          <a:prstGeom prst="rect">
            <a:avLst/>
          </a:prstGeom>
        </p:spPr>
        <p:txBody>
          <a:bodyPr anchor="t"/>
          <a:lstStyle>
            <a:lvl1pPr marL="0" indent="0">
              <a:lnSpc>
                <a:spcPct val="100000"/>
              </a:lnSpc>
              <a:buNone/>
              <a:defRPr sz="1400" b="0" i="0" spc="0">
                <a:solidFill>
                  <a:srgbClr val="007D4A"/>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Click here to add text</a:t>
            </a:r>
            <a:endParaRPr lang="en-US"/>
          </a:p>
        </p:txBody>
      </p:sp>
      <p:sp>
        <p:nvSpPr>
          <p:cNvPr id="17" name="Text Placeholder 5">
            <a:extLst>
              <a:ext uri="{FF2B5EF4-FFF2-40B4-BE49-F238E27FC236}">
                <a16:creationId xmlns:a16="http://schemas.microsoft.com/office/drawing/2014/main" id="{C77F2341-A0D0-6D4C-9BC7-BD30B50E7949}"/>
              </a:ext>
            </a:extLst>
          </p:cNvPr>
          <p:cNvSpPr>
            <a:spLocks noGrp="1"/>
          </p:cNvSpPr>
          <p:nvPr>
            <p:ph type="body" sz="quarter" idx="15" hasCustomPrompt="1"/>
          </p:nvPr>
        </p:nvSpPr>
        <p:spPr>
          <a:xfrm>
            <a:off x="7048044" y="1399726"/>
            <a:ext cx="3928600" cy="1093232"/>
          </a:xfrm>
          <a:prstGeom prst="rect">
            <a:avLst/>
          </a:prstGeom>
        </p:spPr>
        <p:txBody>
          <a:bodyPr anchor="b"/>
          <a:lstStyle>
            <a:lvl1pPr marL="0" indent="0">
              <a:lnSpc>
                <a:spcPct val="100000"/>
              </a:lnSpc>
              <a:buNone/>
              <a:defRPr sz="3600" b="1" i="0" spc="0">
                <a:solidFill>
                  <a:srgbClr val="007D4A"/>
                </a:solidFill>
                <a:latin typeface="Avenir Next" panose="020B0503020202020204" pitchFamily="34" charset="0"/>
                <a:ea typeface="Verdana" panose="020B0604030504040204" pitchFamily="34" charset="0"/>
                <a:cs typeface="Verdana" panose="020B0604030504040204" pitchFamily="34" charset="0"/>
              </a:defRPr>
            </a:lvl1pPr>
            <a:lvl2pPr marL="457200" indent="0">
              <a:buNone/>
              <a:defRPr b="1" i="0">
                <a:latin typeface="Verdana" panose="020B0604030504040204" pitchFamily="34" charset="0"/>
                <a:ea typeface="Verdana" panose="020B0604030504040204" pitchFamily="34" charset="0"/>
                <a:cs typeface="Verdana" panose="020B0604030504040204" pitchFamily="34" charset="0"/>
              </a:defRPr>
            </a:lvl2pPr>
            <a:lvl3pPr marL="914400" indent="0">
              <a:buNone/>
              <a:defRPr b="1" i="0">
                <a:latin typeface="Verdana" panose="020B0604030504040204" pitchFamily="34" charset="0"/>
                <a:ea typeface="Verdana" panose="020B0604030504040204" pitchFamily="34" charset="0"/>
                <a:cs typeface="Verdana" panose="020B0604030504040204" pitchFamily="34" charset="0"/>
              </a:defRPr>
            </a:lvl3pPr>
            <a:lvl4pPr marL="1371600" indent="0">
              <a:buNone/>
              <a:defRPr b="1" i="0">
                <a:latin typeface="Verdana" panose="020B0604030504040204" pitchFamily="34" charset="0"/>
                <a:ea typeface="Verdana" panose="020B0604030504040204" pitchFamily="34" charset="0"/>
                <a:cs typeface="Verdana" panose="020B0604030504040204" pitchFamily="34" charset="0"/>
              </a:defRPr>
            </a:lvl4pPr>
            <a:lvl5pPr marL="1828800" indent="0">
              <a:buNone/>
              <a:defRPr b="1" i="0">
                <a:latin typeface="Verdana" panose="020B0604030504040204" pitchFamily="34" charset="0"/>
                <a:ea typeface="Verdana" panose="020B0604030504040204" pitchFamily="34" charset="0"/>
                <a:cs typeface="Verdana" panose="020B0604030504040204" pitchFamily="34" charset="0"/>
              </a:defRPr>
            </a:lvl5pPr>
          </a:lstStyle>
          <a:p>
            <a:pPr lvl="0"/>
            <a:r>
              <a:rPr lang="en-GB"/>
              <a:t>Title here</a:t>
            </a:r>
            <a:endParaRPr lang="en-US"/>
          </a:p>
        </p:txBody>
      </p:sp>
    </p:spTree>
    <p:extLst>
      <p:ext uri="{BB962C8B-B14F-4D97-AF65-F5344CB8AC3E}">
        <p14:creationId xmlns:p14="http://schemas.microsoft.com/office/powerpoint/2010/main" val="3577134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Slide (Copy, Graphs, Images, Tabeles et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A5BC24-ADD1-5743-8CCE-0047814F1F63}"/>
              </a:ext>
            </a:extLst>
          </p:cNvPr>
          <p:cNvSpPr>
            <a:spLocks noGrp="1"/>
          </p:cNvSpPr>
          <p:nvPr>
            <p:ph idx="1"/>
          </p:nvPr>
        </p:nvSpPr>
        <p:spPr>
          <a:xfrm>
            <a:off x="1123123" y="1825627"/>
            <a:ext cx="10027609" cy="3882651"/>
          </a:xfrm>
          <a:prstGeom prst="rect">
            <a:avLst/>
          </a:prstGeom>
        </p:spPr>
        <p:txBody>
          <a:bodyPr numCol="1" spcCol="540000">
            <a:normAutofit/>
          </a:bodyPr>
          <a:lstStyle>
            <a:lvl1pPr>
              <a:defRPr sz="1800">
                <a:solidFill>
                  <a:srgbClr val="FEFEDD"/>
                </a:solidFill>
              </a:defRPr>
            </a:lvl1pPr>
            <a:lvl2pPr marL="450850" indent="-228600">
              <a:buClr>
                <a:srgbClr val="B89A54"/>
              </a:buClr>
              <a:defRPr lang="en-GB" sz="1800" b="0" i="0" kern="1200" dirty="0">
                <a:solidFill>
                  <a:srgbClr val="FEFEDD"/>
                </a:solidFill>
                <a:latin typeface="Century Gothic" panose="020B0502020202020204" pitchFamily="34" charset="0"/>
                <a:ea typeface="+mn-ea"/>
                <a:cs typeface="Calibri Light" panose="020F0302020204030204" pitchFamily="34" charset="0"/>
              </a:defRPr>
            </a:lvl2pPr>
            <a:lvl3pPr marL="563563" indent="-127000" algn="l" defTabSz="457200" rtl="0" eaLnBrk="1" latinLnBrk="0" hangingPunct="1">
              <a:lnSpc>
                <a:spcPct val="90000"/>
              </a:lnSpc>
              <a:spcBef>
                <a:spcPts val="250"/>
              </a:spcBef>
              <a:buFont typeface="Arial" panose="020B0604020202020204" pitchFamily="34" charset="0"/>
              <a:buChar char="•"/>
              <a:tabLst/>
              <a:defRPr lang="en-GB" sz="1800" b="0" i="0" kern="1200" dirty="0">
                <a:solidFill>
                  <a:srgbClr val="FEFEDD"/>
                </a:solidFill>
                <a:latin typeface="Century Gothic" panose="020B0502020202020204" pitchFamily="34" charset="0"/>
                <a:ea typeface="+mn-ea"/>
                <a:cs typeface="Calibri Light" panose="020F0302020204030204" pitchFamily="34" charset="0"/>
              </a:defRPr>
            </a:lvl3pPr>
            <a:lvl4pPr marL="563563" indent="-127000" algn="l" defTabSz="457200" rtl="0" eaLnBrk="1" latinLnBrk="0" hangingPunct="1">
              <a:lnSpc>
                <a:spcPct val="90000"/>
              </a:lnSpc>
              <a:spcBef>
                <a:spcPts val="250"/>
              </a:spcBef>
              <a:buFont typeface="Arial" panose="020B0604020202020204" pitchFamily="34" charset="0"/>
              <a:buChar char="•"/>
              <a:tabLst/>
              <a:defRPr lang="en-GB" sz="1800" b="0" i="0" kern="1200" dirty="0">
                <a:solidFill>
                  <a:srgbClr val="FEFEDD"/>
                </a:solidFill>
                <a:latin typeface="Century Gothic" panose="020B0502020202020204" pitchFamily="34" charset="0"/>
                <a:ea typeface="+mn-ea"/>
                <a:cs typeface="Calibri Light" panose="020F0302020204030204" pitchFamily="34" charset="0"/>
              </a:defRPr>
            </a:lvl4pPr>
            <a:lvl5pPr marL="563563" indent="-127000" algn="l" defTabSz="457200" rtl="0" eaLnBrk="1" latinLnBrk="0" hangingPunct="1">
              <a:lnSpc>
                <a:spcPct val="90000"/>
              </a:lnSpc>
              <a:spcBef>
                <a:spcPts val="250"/>
              </a:spcBef>
              <a:buFont typeface="Arial" panose="020B0604020202020204" pitchFamily="34" charset="0"/>
              <a:buChar char="•"/>
              <a:tabLst/>
              <a:defRPr lang="en-US" sz="1800" b="0" i="0" kern="1200" dirty="0">
                <a:solidFill>
                  <a:srgbClr val="FEFEDD"/>
                </a:solidFill>
                <a:latin typeface="Century Gothic" panose="020B0502020202020204" pitchFamily="34" charset="0"/>
                <a:ea typeface="+mn-ea"/>
                <a:cs typeface="Calibri Light" panose="020F0302020204030204" pitchFamily="34" charset="0"/>
              </a:defRPr>
            </a:lvl5pPr>
          </a:lstStyle>
          <a:p>
            <a:pPr lvl="0"/>
            <a:r>
              <a:rPr lang="en-GB"/>
              <a:t>Click to edit Master text styles</a:t>
            </a:r>
          </a:p>
          <a:p>
            <a:pPr marL="357188" lvl="1" indent="-134938" algn="l" defTabSz="457200" rtl="0" eaLnBrk="1" latinLnBrk="0" hangingPunct="1">
              <a:lnSpc>
                <a:spcPct val="90000"/>
              </a:lnSpc>
              <a:spcBef>
                <a:spcPts val="250"/>
              </a:spcBef>
              <a:buClr>
                <a:schemeClr val="tx1"/>
              </a:buClr>
              <a:buFont typeface="Arial" panose="020B0604020202020204" pitchFamily="34" charset="0"/>
              <a:buChar char="•"/>
              <a:tabLst/>
            </a:pPr>
            <a:r>
              <a:rPr lang="en-GB"/>
              <a:t>Second level</a:t>
            </a:r>
          </a:p>
          <a:p>
            <a:pPr lvl="2"/>
            <a:r>
              <a:rPr lang="en-GB"/>
              <a:t>Third level</a:t>
            </a:r>
          </a:p>
          <a:p>
            <a:pPr lvl="3"/>
            <a:r>
              <a:rPr lang="en-GB"/>
              <a:t>Fourth level</a:t>
            </a:r>
          </a:p>
          <a:p>
            <a:pPr lvl="4"/>
            <a:r>
              <a:rPr lang="en-GB"/>
              <a:t>Fifth level</a:t>
            </a:r>
            <a:endParaRPr lang="en-US"/>
          </a:p>
        </p:txBody>
      </p:sp>
      <p:pic>
        <p:nvPicPr>
          <p:cNvPr id="6" name="Picture 5" descr="A picture containing plate, clock&#10;&#10;Description automatically generated">
            <a:extLst>
              <a:ext uri="{FF2B5EF4-FFF2-40B4-BE49-F238E27FC236}">
                <a16:creationId xmlns:a16="http://schemas.microsoft.com/office/drawing/2014/main" id="{72422A0F-3F02-1840-A72C-483581B1F2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2922" y="5566131"/>
            <a:ext cx="878363" cy="878363"/>
          </a:xfrm>
          <a:prstGeom prst="rect">
            <a:avLst/>
          </a:prstGeom>
        </p:spPr>
      </p:pic>
      <p:sp>
        <p:nvSpPr>
          <p:cNvPr id="7" name="Title 1">
            <a:extLst>
              <a:ext uri="{FF2B5EF4-FFF2-40B4-BE49-F238E27FC236}">
                <a16:creationId xmlns:a16="http://schemas.microsoft.com/office/drawing/2014/main" id="{8E459663-F956-4453-914D-A00286446B54}"/>
              </a:ext>
            </a:extLst>
          </p:cNvPr>
          <p:cNvSpPr>
            <a:spLocks noGrp="1"/>
          </p:cNvSpPr>
          <p:nvPr>
            <p:ph type="title" hasCustomPrompt="1"/>
          </p:nvPr>
        </p:nvSpPr>
        <p:spPr>
          <a:xfrm>
            <a:off x="1103668" y="282108"/>
            <a:ext cx="10027609" cy="566804"/>
          </a:xfrm>
          <a:prstGeom prst="rect">
            <a:avLst/>
          </a:prstGeom>
        </p:spPr>
        <p:txBody>
          <a:bodyPr/>
          <a:lstStyle>
            <a:lvl1pPr>
              <a:defRPr>
                <a:gradFill>
                  <a:gsLst>
                    <a:gs pos="100000">
                      <a:srgbClr val="C2994C"/>
                    </a:gs>
                    <a:gs pos="0">
                      <a:srgbClr val="FBE4A2"/>
                    </a:gs>
                  </a:gsLst>
                  <a:lin ang="2700000" scaled="0"/>
                </a:gradFill>
              </a:defRPr>
            </a:lvl1pPr>
          </a:lstStyle>
          <a:p>
            <a:r>
              <a:rPr lang="en-GB"/>
              <a:t>CLICK TO EDIT MASTER TITLE STYLE</a:t>
            </a:r>
            <a:endParaRPr lang="en-US"/>
          </a:p>
        </p:txBody>
      </p:sp>
      <p:cxnSp>
        <p:nvCxnSpPr>
          <p:cNvPr id="8" name="Straight Connector 7">
            <a:extLst>
              <a:ext uri="{FF2B5EF4-FFF2-40B4-BE49-F238E27FC236}">
                <a16:creationId xmlns:a16="http://schemas.microsoft.com/office/drawing/2014/main" id="{3AC4AA12-69DA-4774-A643-8DCE345CD91A}"/>
              </a:ext>
            </a:extLst>
          </p:cNvPr>
          <p:cNvCxnSpPr>
            <a:cxnSpLocks/>
          </p:cNvCxnSpPr>
          <p:nvPr userDrawn="1"/>
        </p:nvCxnSpPr>
        <p:spPr>
          <a:xfrm>
            <a:off x="1149218" y="951479"/>
            <a:ext cx="9560937" cy="0"/>
          </a:xfrm>
          <a:prstGeom prst="line">
            <a:avLst/>
          </a:prstGeom>
          <a:ln w="25400">
            <a:gradFill>
              <a:gsLst>
                <a:gs pos="0">
                  <a:srgbClr val="FBE4A2"/>
                </a:gs>
                <a:gs pos="100000">
                  <a:srgbClr val="C2994C"/>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5744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0A3D5-E5D4-55BB-EA8A-02A90A5A86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4C7D6BE5-4ADC-C1C2-2429-970702B216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291EB4A1-9594-3DCB-E428-CFA76CA099DD}"/>
              </a:ext>
            </a:extLst>
          </p:cNvPr>
          <p:cNvSpPr>
            <a:spLocks noGrp="1"/>
          </p:cNvSpPr>
          <p:nvPr>
            <p:ph type="dt" sz="half" idx="10"/>
          </p:nvPr>
        </p:nvSpPr>
        <p:spPr/>
        <p:txBody>
          <a:bodyPr/>
          <a:lstStyle/>
          <a:p>
            <a:fld id="{2C7E5955-E27C-4BC9-A9FC-68E5E866AACF}" type="datetimeFigureOut">
              <a:rPr lang="en-BE" smtClean="0"/>
              <a:t>01/28/2024</a:t>
            </a:fld>
            <a:endParaRPr lang="en-BE"/>
          </a:p>
        </p:txBody>
      </p:sp>
      <p:sp>
        <p:nvSpPr>
          <p:cNvPr id="5" name="Footer Placeholder 4">
            <a:extLst>
              <a:ext uri="{FF2B5EF4-FFF2-40B4-BE49-F238E27FC236}">
                <a16:creationId xmlns:a16="http://schemas.microsoft.com/office/drawing/2014/main" id="{4FA7486F-8881-81FE-2BB7-1BFB234A72A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69FD7758-F625-28BD-4534-68D2AA04F682}"/>
              </a:ext>
            </a:extLst>
          </p:cNvPr>
          <p:cNvSpPr>
            <a:spLocks noGrp="1"/>
          </p:cNvSpPr>
          <p:nvPr>
            <p:ph type="sldNum" sz="quarter" idx="12"/>
          </p:nvPr>
        </p:nvSpPr>
        <p:spPr/>
        <p:txBody>
          <a:bodyPr/>
          <a:lstStyle/>
          <a:p>
            <a:fld id="{3B5AC55C-A7AE-45B4-9945-536BE4CEF448}" type="slidenum">
              <a:rPr lang="en-BE" smtClean="0"/>
              <a:t>‹nr.›</a:t>
            </a:fld>
            <a:endParaRPr lang="en-BE"/>
          </a:p>
        </p:txBody>
      </p:sp>
    </p:spTree>
    <p:extLst>
      <p:ext uri="{BB962C8B-B14F-4D97-AF65-F5344CB8AC3E}">
        <p14:creationId xmlns:p14="http://schemas.microsoft.com/office/powerpoint/2010/main" val="4272845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033E6-7AB0-4434-C024-43FACE733BCC}"/>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2ACC96BB-B8A1-4F20-E747-D280155506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B2088E35-6AE5-0B57-EEB6-556E49D3E8BC}"/>
              </a:ext>
            </a:extLst>
          </p:cNvPr>
          <p:cNvSpPr>
            <a:spLocks noGrp="1"/>
          </p:cNvSpPr>
          <p:nvPr>
            <p:ph type="dt" sz="half" idx="10"/>
          </p:nvPr>
        </p:nvSpPr>
        <p:spPr/>
        <p:txBody>
          <a:bodyPr/>
          <a:lstStyle/>
          <a:p>
            <a:fld id="{2C7E5955-E27C-4BC9-A9FC-68E5E866AACF}" type="datetimeFigureOut">
              <a:rPr lang="en-BE" smtClean="0"/>
              <a:t>01/28/2024</a:t>
            </a:fld>
            <a:endParaRPr lang="en-BE"/>
          </a:p>
        </p:txBody>
      </p:sp>
      <p:sp>
        <p:nvSpPr>
          <p:cNvPr id="5" name="Footer Placeholder 4">
            <a:extLst>
              <a:ext uri="{FF2B5EF4-FFF2-40B4-BE49-F238E27FC236}">
                <a16:creationId xmlns:a16="http://schemas.microsoft.com/office/drawing/2014/main" id="{6C4EBECC-8F2A-913E-A2EE-FFB687CE0AC1}"/>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0277BAB-9D54-62E1-E595-C355F307D10D}"/>
              </a:ext>
            </a:extLst>
          </p:cNvPr>
          <p:cNvSpPr>
            <a:spLocks noGrp="1"/>
          </p:cNvSpPr>
          <p:nvPr>
            <p:ph type="sldNum" sz="quarter" idx="12"/>
          </p:nvPr>
        </p:nvSpPr>
        <p:spPr/>
        <p:txBody>
          <a:bodyPr/>
          <a:lstStyle/>
          <a:p>
            <a:fld id="{3B5AC55C-A7AE-45B4-9945-536BE4CEF448}" type="slidenum">
              <a:rPr lang="en-BE" smtClean="0"/>
              <a:t>‹nr.›</a:t>
            </a:fld>
            <a:endParaRPr lang="en-BE"/>
          </a:p>
        </p:txBody>
      </p:sp>
    </p:spTree>
    <p:extLst>
      <p:ext uri="{BB962C8B-B14F-4D97-AF65-F5344CB8AC3E}">
        <p14:creationId xmlns:p14="http://schemas.microsoft.com/office/powerpoint/2010/main" val="38991414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heavy copy own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85219" cy="6858000"/>
          </a:xfrm>
          <a:prstGeom prst="rect">
            <a:avLst/>
          </a:prstGeom>
        </p:spPr>
      </p:pic>
      <p:sp>
        <p:nvSpPr>
          <p:cNvPr id="6" name="Picture Placeholder 5"/>
          <p:cNvSpPr>
            <a:spLocks noGrp="1"/>
          </p:cNvSpPr>
          <p:nvPr>
            <p:ph type="pic" sz="quarter" idx="11"/>
          </p:nvPr>
        </p:nvSpPr>
        <p:spPr>
          <a:xfrm>
            <a:off x="1" y="0"/>
            <a:ext cx="8176684" cy="6858000"/>
          </a:xfrm>
        </p:spPr>
        <p:txBody>
          <a:bodyPr anchor="ctr"/>
          <a:lstStyle>
            <a:lvl1pPr algn="ctr">
              <a:defRPr/>
            </a:lvl1pPr>
          </a:lstStyle>
          <a:p>
            <a:r>
              <a:rPr lang="en-US"/>
              <a:t>Click icon to add picture</a:t>
            </a:r>
          </a:p>
        </p:txBody>
      </p:sp>
      <p:sp>
        <p:nvSpPr>
          <p:cNvPr id="7" name="Slide Number Placeholder 4"/>
          <p:cNvSpPr>
            <a:spLocks noGrp="1"/>
          </p:cNvSpPr>
          <p:nvPr>
            <p:ph type="sldNum" sz="quarter" idx="4"/>
          </p:nvPr>
        </p:nvSpPr>
        <p:spPr>
          <a:xfrm>
            <a:off x="11493500" y="6042161"/>
            <a:ext cx="508000" cy="366183"/>
          </a:xfrm>
          <a:prstGeom prst="rect">
            <a:avLst/>
          </a:prstGeom>
        </p:spPr>
        <p:txBody>
          <a:bodyPr vert="horz" lIns="0" tIns="0" rIns="0" bIns="0" rtlCol="0" anchor="ctr"/>
          <a:lstStyle>
            <a:lvl1pPr algn="ctr">
              <a:defRPr sz="1067">
                <a:solidFill>
                  <a:srgbClr val="5F2614"/>
                </a:solidFill>
              </a:defRPr>
            </a:lvl1pPr>
          </a:lstStyle>
          <a:p>
            <a:fld id="{E4462CA4-7FD3-2243-B22B-60C3A3450710}" type="slidenum">
              <a:rPr lang="en-US" smtClean="0"/>
              <a:pPr/>
              <a:t>‹nr.›</a:t>
            </a:fld>
            <a:endParaRPr lang="en-US"/>
          </a:p>
        </p:txBody>
      </p:sp>
      <p:sp>
        <p:nvSpPr>
          <p:cNvPr id="9" name="Freeform 5"/>
          <p:cNvSpPr>
            <a:spLocks noEditPoints="1"/>
          </p:cNvSpPr>
          <p:nvPr userDrawn="1"/>
        </p:nvSpPr>
        <p:spPr bwMode="auto">
          <a:xfrm>
            <a:off x="11633795" y="6410922"/>
            <a:ext cx="227412" cy="342900"/>
          </a:xfrm>
          <a:custGeom>
            <a:avLst/>
            <a:gdLst>
              <a:gd name="T0" fmla="*/ 358 w 638"/>
              <a:gd name="T1" fmla="*/ 821 h 962"/>
              <a:gd name="T2" fmla="*/ 299 w 638"/>
              <a:gd name="T3" fmla="*/ 802 h 962"/>
              <a:gd name="T4" fmla="*/ 275 w 638"/>
              <a:gd name="T5" fmla="*/ 735 h 962"/>
              <a:gd name="T6" fmla="*/ 401 w 638"/>
              <a:gd name="T7" fmla="*/ 681 h 962"/>
              <a:gd name="T8" fmla="*/ 287 w 638"/>
              <a:gd name="T9" fmla="*/ 766 h 962"/>
              <a:gd name="T10" fmla="*/ 272 w 638"/>
              <a:gd name="T11" fmla="*/ 640 h 962"/>
              <a:gd name="T12" fmla="*/ 239 w 638"/>
              <a:gd name="T13" fmla="*/ 631 h 962"/>
              <a:gd name="T14" fmla="*/ 346 w 638"/>
              <a:gd name="T15" fmla="*/ 512 h 962"/>
              <a:gd name="T16" fmla="*/ 411 w 638"/>
              <a:gd name="T17" fmla="*/ 652 h 962"/>
              <a:gd name="T18" fmla="*/ 227 w 638"/>
              <a:gd name="T19" fmla="*/ 595 h 962"/>
              <a:gd name="T20" fmla="*/ 217 w 638"/>
              <a:gd name="T21" fmla="*/ 471 h 962"/>
              <a:gd name="T22" fmla="*/ 282 w 638"/>
              <a:gd name="T23" fmla="*/ 612 h 962"/>
              <a:gd name="T24" fmla="*/ 179 w 638"/>
              <a:gd name="T25" fmla="*/ 457 h 962"/>
              <a:gd name="T26" fmla="*/ 184 w 638"/>
              <a:gd name="T27" fmla="*/ 476 h 962"/>
              <a:gd name="T28" fmla="*/ 356 w 638"/>
              <a:gd name="T29" fmla="*/ 481 h 962"/>
              <a:gd name="T30" fmla="*/ 490 w 638"/>
              <a:gd name="T31" fmla="*/ 402 h 962"/>
              <a:gd name="T32" fmla="*/ 356 w 638"/>
              <a:gd name="T33" fmla="*/ 481 h 962"/>
              <a:gd name="T34" fmla="*/ 263 w 638"/>
              <a:gd name="T35" fmla="*/ 331 h 962"/>
              <a:gd name="T36" fmla="*/ 327 w 638"/>
              <a:gd name="T37" fmla="*/ 474 h 962"/>
              <a:gd name="T38" fmla="*/ 165 w 638"/>
              <a:gd name="T39" fmla="*/ 421 h 962"/>
              <a:gd name="T40" fmla="*/ 134 w 638"/>
              <a:gd name="T41" fmla="*/ 290 h 962"/>
              <a:gd name="T42" fmla="*/ 198 w 638"/>
              <a:gd name="T43" fmla="*/ 433 h 962"/>
              <a:gd name="T44" fmla="*/ 401 w 638"/>
              <a:gd name="T45" fmla="*/ 343 h 962"/>
              <a:gd name="T46" fmla="*/ 535 w 638"/>
              <a:gd name="T47" fmla="*/ 264 h 962"/>
              <a:gd name="T48" fmla="*/ 401 w 638"/>
              <a:gd name="T49" fmla="*/ 343 h 962"/>
              <a:gd name="T50" fmla="*/ 306 w 638"/>
              <a:gd name="T51" fmla="*/ 193 h 962"/>
              <a:gd name="T52" fmla="*/ 370 w 638"/>
              <a:gd name="T53" fmla="*/ 333 h 962"/>
              <a:gd name="T54" fmla="*/ 143 w 638"/>
              <a:gd name="T55" fmla="*/ 262 h 962"/>
              <a:gd name="T56" fmla="*/ 277 w 638"/>
              <a:gd name="T57" fmla="*/ 183 h 962"/>
              <a:gd name="T58" fmla="*/ 143 w 638"/>
              <a:gd name="T59" fmla="*/ 262 h 962"/>
              <a:gd name="T60" fmla="*/ 57 w 638"/>
              <a:gd name="T61" fmla="*/ 114 h 962"/>
              <a:gd name="T62" fmla="*/ 112 w 638"/>
              <a:gd name="T63" fmla="*/ 252 h 962"/>
              <a:gd name="T64" fmla="*/ 444 w 638"/>
              <a:gd name="T65" fmla="*/ 202 h 962"/>
              <a:gd name="T66" fmla="*/ 578 w 638"/>
              <a:gd name="T67" fmla="*/ 126 h 962"/>
              <a:gd name="T68" fmla="*/ 444 w 638"/>
              <a:gd name="T69" fmla="*/ 202 h 962"/>
              <a:gd name="T70" fmla="*/ 349 w 638"/>
              <a:gd name="T71" fmla="*/ 55 h 962"/>
              <a:gd name="T72" fmla="*/ 416 w 638"/>
              <a:gd name="T73" fmla="*/ 195 h 962"/>
              <a:gd name="T74" fmla="*/ 24 w 638"/>
              <a:gd name="T75" fmla="*/ 21 h 962"/>
              <a:gd name="T76" fmla="*/ 36 w 638"/>
              <a:gd name="T77" fmla="*/ 52 h 962"/>
              <a:gd name="T78" fmla="*/ 57 w 638"/>
              <a:gd name="T79" fmla="*/ 81 h 962"/>
              <a:gd name="T80" fmla="*/ 186 w 638"/>
              <a:gd name="T81" fmla="*/ 21 h 962"/>
              <a:gd name="T82" fmla="*/ 57 w 638"/>
              <a:gd name="T83" fmla="*/ 81 h 962"/>
              <a:gd name="T84" fmla="*/ 220 w 638"/>
              <a:gd name="T85" fmla="*/ 21 h 962"/>
              <a:gd name="T86" fmla="*/ 320 w 638"/>
              <a:gd name="T87" fmla="*/ 45 h 962"/>
              <a:gd name="T88" fmla="*/ 186 w 638"/>
              <a:gd name="T89" fmla="*/ 121 h 962"/>
              <a:gd name="T90" fmla="*/ 361 w 638"/>
              <a:gd name="T91" fmla="*/ 19 h 962"/>
              <a:gd name="T92" fmla="*/ 459 w 638"/>
              <a:gd name="T93" fmla="*/ 57 h 962"/>
              <a:gd name="T94" fmla="*/ 487 w 638"/>
              <a:gd name="T95" fmla="*/ 67 h 962"/>
              <a:gd name="T96" fmla="*/ 612 w 638"/>
              <a:gd name="T97" fmla="*/ 19 h 962"/>
              <a:gd name="T98" fmla="*/ 487 w 638"/>
              <a:gd name="T99" fmla="*/ 67 h 962"/>
              <a:gd name="T100" fmla="*/ 335 w 638"/>
              <a:gd name="T101" fmla="*/ 962 h 962"/>
              <a:gd name="T102" fmla="*/ 638 w 638"/>
              <a:gd name="T103" fmla="*/ 0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8" h="962">
                <a:moveTo>
                  <a:pt x="299" y="802"/>
                </a:moveTo>
                <a:lnTo>
                  <a:pt x="358" y="821"/>
                </a:lnTo>
                <a:lnTo>
                  <a:pt x="335" y="900"/>
                </a:lnTo>
                <a:lnTo>
                  <a:pt x="299" y="802"/>
                </a:lnTo>
                <a:close/>
                <a:moveTo>
                  <a:pt x="287" y="766"/>
                </a:moveTo>
                <a:lnTo>
                  <a:pt x="275" y="735"/>
                </a:lnTo>
                <a:lnTo>
                  <a:pt x="303" y="650"/>
                </a:lnTo>
                <a:lnTo>
                  <a:pt x="401" y="681"/>
                </a:lnTo>
                <a:lnTo>
                  <a:pt x="368" y="793"/>
                </a:lnTo>
                <a:lnTo>
                  <a:pt x="287" y="766"/>
                </a:lnTo>
                <a:close/>
                <a:moveTo>
                  <a:pt x="239" y="631"/>
                </a:moveTo>
                <a:lnTo>
                  <a:pt x="272" y="640"/>
                </a:lnTo>
                <a:lnTo>
                  <a:pt x="258" y="688"/>
                </a:lnTo>
                <a:lnTo>
                  <a:pt x="239" y="631"/>
                </a:lnTo>
                <a:close/>
                <a:moveTo>
                  <a:pt x="313" y="621"/>
                </a:moveTo>
                <a:lnTo>
                  <a:pt x="346" y="512"/>
                </a:lnTo>
                <a:lnTo>
                  <a:pt x="447" y="543"/>
                </a:lnTo>
                <a:lnTo>
                  <a:pt x="411" y="652"/>
                </a:lnTo>
                <a:lnTo>
                  <a:pt x="313" y="621"/>
                </a:lnTo>
                <a:close/>
                <a:moveTo>
                  <a:pt x="227" y="595"/>
                </a:moveTo>
                <a:lnTo>
                  <a:pt x="201" y="524"/>
                </a:lnTo>
                <a:lnTo>
                  <a:pt x="217" y="471"/>
                </a:lnTo>
                <a:lnTo>
                  <a:pt x="318" y="502"/>
                </a:lnTo>
                <a:lnTo>
                  <a:pt x="282" y="612"/>
                </a:lnTo>
                <a:lnTo>
                  <a:pt x="227" y="595"/>
                </a:lnTo>
                <a:close/>
                <a:moveTo>
                  <a:pt x="179" y="457"/>
                </a:moveTo>
                <a:lnTo>
                  <a:pt x="189" y="462"/>
                </a:lnTo>
                <a:lnTo>
                  <a:pt x="184" y="476"/>
                </a:lnTo>
                <a:lnTo>
                  <a:pt x="179" y="457"/>
                </a:lnTo>
                <a:close/>
                <a:moveTo>
                  <a:pt x="356" y="481"/>
                </a:moveTo>
                <a:lnTo>
                  <a:pt x="392" y="371"/>
                </a:lnTo>
                <a:lnTo>
                  <a:pt x="490" y="402"/>
                </a:lnTo>
                <a:lnTo>
                  <a:pt x="456" y="514"/>
                </a:lnTo>
                <a:lnTo>
                  <a:pt x="356" y="481"/>
                </a:lnTo>
                <a:close/>
                <a:moveTo>
                  <a:pt x="227" y="440"/>
                </a:moveTo>
                <a:lnTo>
                  <a:pt x="263" y="331"/>
                </a:lnTo>
                <a:lnTo>
                  <a:pt x="361" y="362"/>
                </a:lnTo>
                <a:lnTo>
                  <a:pt x="327" y="474"/>
                </a:lnTo>
                <a:lnTo>
                  <a:pt x="227" y="440"/>
                </a:lnTo>
                <a:close/>
                <a:moveTo>
                  <a:pt x="165" y="421"/>
                </a:moveTo>
                <a:lnTo>
                  <a:pt x="127" y="312"/>
                </a:lnTo>
                <a:lnTo>
                  <a:pt x="134" y="290"/>
                </a:lnTo>
                <a:lnTo>
                  <a:pt x="232" y="321"/>
                </a:lnTo>
                <a:lnTo>
                  <a:pt x="198" y="433"/>
                </a:lnTo>
                <a:lnTo>
                  <a:pt x="165" y="421"/>
                </a:lnTo>
                <a:close/>
                <a:moveTo>
                  <a:pt x="401" y="343"/>
                </a:moveTo>
                <a:lnTo>
                  <a:pt x="435" y="233"/>
                </a:lnTo>
                <a:lnTo>
                  <a:pt x="535" y="264"/>
                </a:lnTo>
                <a:lnTo>
                  <a:pt x="499" y="374"/>
                </a:lnTo>
                <a:lnTo>
                  <a:pt x="401" y="343"/>
                </a:lnTo>
                <a:close/>
                <a:moveTo>
                  <a:pt x="272" y="302"/>
                </a:moveTo>
                <a:lnTo>
                  <a:pt x="306" y="193"/>
                </a:lnTo>
                <a:lnTo>
                  <a:pt x="406" y="224"/>
                </a:lnTo>
                <a:lnTo>
                  <a:pt x="370" y="333"/>
                </a:lnTo>
                <a:lnTo>
                  <a:pt x="272" y="302"/>
                </a:lnTo>
                <a:close/>
                <a:moveTo>
                  <a:pt x="143" y="262"/>
                </a:moveTo>
                <a:lnTo>
                  <a:pt x="177" y="152"/>
                </a:lnTo>
                <a:lnTo>
                  <a:pt x="277" y="183"/>
                </a:lnTo>
                <a:lnTo>
                  <a:pt x="241" y="293"/>
                </a:lnTo>
                <a:lnTo>
                  <a:pt x="143" y="262"/>
                </a:lnTo>
                <a:close/>
                <a:moveTo>
                  <a:pt x="105" y="250"/>
                </a:moveTo>
                <a:lnTo>
                  <a:pt x="57" y="114"/>
                </a:lnTo>
                <a:lnTo>
                  <a:pt x="148" y="143"/>
                </a:lnTo>
                <a:lnTo>
                  <a:pt x="112" y="252"/>
                </a:lnTo>
                <a:lnTo>
                  <a:pt x="105" y="250"/>
                </a:lnTo>
                <a:close/>
                <a:moveTo>
                  <a:pt x="444" y="202"/>
                </a:moveTo>
                <a:lnTo>
                  <a:pt x="478" y="95"/>
                </a:lnTo>
                <a:lnTo>
                  <a:pt x="578" y="126"/>
                </a:lnTo>
                <a:lnTo>
                  <a:pt x="545" y="236"/>
                </a:lnTo>
                <a:lnTo>
                  <a:pt x="444" y="202"/>
                </a:lnTo>
                <a:close/>
                <a:moveTo>
                  <a:pt x="315" y="162"/>
                </a:moveTo>
                <a:lnTo>
                  <a:pt x="349" y="55"/>
                </a:lnTo>
                <a:lnTo>
                  <a:pt x="449" y="86"/>
                </a:lnTo>
                <a:lnTo>
                  <a:pt x="416" y="195"/>
                </a:lnTo>
                <a:lnTo>
                  <a:pt x="315" y="162"/>
                </a:lnTo>
                <a:close/>
                <a:moveTo>
                  <a:pt x="24" y="21"/>
                </a:moveTo>
                <a:lnTo>
                  <a:pt x="45" y="21"/>
                </a:lnTo>
                <a:lnTo>
                  <a:pt x="36" y="52"/>
                </a:lnTo>
                <a:lnTo>
                  <a:pt x="24" y="21"/>
                </a:lnTo>
                <a:close/>
                <a:moveTo>
                  <a:pt x="57" y="81"/>
                </a:moveTo>
                <a:lnTo>
                  <a:pt x="76" y="21"/>
                </a:lnTo>
                <a:lnTo>
                  <a:pt x="186" y="21"/>
                </a:lnTo>
                <a:lnTo>
                  <a:pt x="158" y="112"/>
                </a:lnTo>
                <a:lnTo>
                  <a:pt x="57" y="81"/>
                </a:lnTo>
                <a:close/>
                <a:moveTo>
                  <a:pt x="186" y="121"/>
                </a:moveTo>
                <a:lnTo>
                  <a:pt x="220" y="21"/>
                </a:lnTo>
                <a:lnTo>
                  <a:pt x="239" y="21"/>
                </a:lnTo>
                <a:lnTo>
                  <a:pt x="320" y="45"/>
                </a:lnTo>
                <a:lnTo>
                  <a:pt x="287" y="152"/>
                </a:lnTo>
                <a:lnTo>
                  <a:pt x="186" y="121"/>
                </a:lnTo>
                <a:close/>
                <a:moveTo>
                  <a:pt x="358" y="26"/>
                </a:moveTo>
                <a:lnTo>
                  <a:pt x="361" y="19"/>
                </a:lnTo>
                <a:lnTo>
                  <a:pt x="471" y="19"/>
                </a:lnTo>
                <a:lnTo>
                  <a:pt x="459" y="57"/>
                </a:lnTo>
                <a:lnTo>
                  <a:pt x="358" y="26"/>
                </a:lnTo>
                <a:close/>
                <a:moveTo>
                  <a:pt x="487" y="67"/>
                </a:moveTo>
                <a:lnTo>
                  <a:pt x="504" y="19"/>
                </a:lnTo>
                <a:lnTo>
                  <a:pt x="612" y="19"/>
                </a:lnTo>
                <a:lnTo>
                  <a:pt x="588" y="98"/>
                </a:lnTo>
                <a:lnTo>
                  <a:pt x="487" y="67"/>
                </a:lnTo>
                <a:close/>
                <a:moveTo>
                  <a:pt x="0" y="0"/>
                </a:moveTo>
                <a:lnTo>
                  <a:pt x="335" y="962"/>
                </a:lnTo>
                <a:lnTo>
                  <a:pt x="638" y="0"/>
                </a:lnTo>
                <a:lnTo>
                  <a:pt x="638" y="0"/>
                </a:lnTo>
                <a:lnTo>
                  <a:pt x="0" y="0"/>
                </a:lnTo>
                <a:close/>
              </a:path>
            </a:pathLst>
          </a:custGeom>
          <a:solidFill>
            <a:srgbClr val="5F2614"/>
          </a:solidFill>
          <a:ln>
            <a:noFill/>
          </a:ln>
        </p:spPr>
        <p:txBody>
          <a:bodyPr vert="horz" wrap="square" lIns="121920" tIns="60960" rIns="121920" bIns="60960" numCol="1" anchor="t" anchorCtr="0" compatLnSpc="1">
            <a:prstTxWarp prst="textNoShape">
              <a:avLst/>
            </a:prstTxWarp>
          </a:bodyPr>
          <a:lstStyle/>
          <a:p>
            <a:endParaRPr lang="nl-NL" sz="2400"/>
          </a:p>
        </p:txBody>
      </p:sp>
      <p:pic>
        <p:nvPicPr>
          <p:cNvPr id="10" name="Picture 9"/>
          <p:cNvPicPr>
            <a:picLocks noChangeAspect="1"/>
          </p:cNvPicPr>
          <p:nvPr userDrawn="1"/>
        </p:nvPicPr>
        <p:blipFill>
          <a:blip r:embed="rId3"/>
          <a:stretch>
            <a:fillRect/>
          </a:stretch>
        </p:blipFill>
        <p:spPr>
          <a:xfrm>
            <a:off x="393779" y="-2615"/>
            <a:ext cx="1219200" cy="1397620"/>
          </a:xfrm>
          <a:prstGeom prst="rect">
            <a:avLst/>
          </a:prstGeom>
        </p:spPr>
      </p:pic>
      <p:sp>
        <p:nvSpPr>
          <p:cNvPr id="14" name="Title 1">
            <a:extLst>
              <a:ext uri="{FF2B5EF4-FFF2-40B4-BE49-F238E27FC236}">
                <a16:creationId xmlns:a16="http://schemas.microsoft.com/office/drawing/2014/main" id="{86BC6520-CC7D-E14A-A03D-08F99516097B}"/>
              </a:ext>
            </a:extLst>
          </p:cNvPr>
          <p:cNvSpPr>
            <a:spLocks noGrp="1"/>
          </p:cNvSpPr>
          <p:nvPr>
            <p:ph type="title" hasCustomPrompt="1"/>
          </p:nvPr>
        </p:nvSpPr>
        <p:spPr>
          <a:xfrm>
            <a:off x="6975498" y="1361723"/>
            <a:ext cx="4722039" cy="1317812"/>
          </a:xfrm>
        </p:spPr>
        <p:txBody>
          <a:bodyPr/>
          <a:lstStyle>
            <a:lvl1pPr algn="r">
              <a:defRPr>
                <a:solidFill>
                  <a:srgbClr val="00A2E7"/>
                </a:solidFill>
              </a:defRPr>
            </a:lvl1pPr>
          </a:lstStyle>
          <a:p>
            <a:r>
              <a:rPr lang="en-US"/>
              <a:t>Click to edit title style</a:t>
            </a:r>
          </a:p>
        </p:txBody>
      </p:sp>
      <p:sp>
        <p:nvSpPr>
          <p:cNvPr id="15" name="Text Placeholder 4">
            <a:extLst>
              <a:ext uri="{FF2B5EF4-FFF2-40B4-BE49-F238E27FC236}">
                <a16:creationId xmlns:a16="http://schemas.microsoft.com/office/drawing/2014/main" id="{8C23DCEF-932C-9D45-B4E2-DB6AD5D9BC9F}"/>
              </a:ext>
            </a:extLst>
          </p:cNvPr>
          <p:cNvSpPr>
            <a:spLocks noGrp="1"/>
          </p:cNvSpPr>
          <p:nvPr>
            <p:ph type="body" sz="quarter" idx="10"/>
          </p:nvPr>
        </p:nvSpPr>
        <p:spPr>
          <a:xfrm>
            <a:off x="6981603" y="2679535"/>
            <a:ext cx="4715933" cy="3159036"/>
          </a:xfrm>
        </p:spPr>
        <p:txBody>
          <a:bodyPr/>
          <a:lstStyle>
            <a:lvl1pPr algn="r">
              <a:defRPr>
                <a:solidFill>
                  <a:srgbClr val="0091DB"/>
                </a:solidFill>
              </a:defRPr>
            </a:lvl1pPr>
            <a:lvl2pPr algn="r">
              <a:defRPr/>
            </a:lvl2pPr>
            <a:lvl3pPr algn="r">
              <a:defRPr/>
            </a:lvl3pPr>
            <a:lvl4pPr algn="r">
              <a:defRPr/>
            </a:lvl4pPr>
            <a:lvl5pPr algn="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6" name="Group 8">
            <a:extLst>
              <a:ext uri="{FF2B5EF4-FFF2-40B4-BE49-F238E27FC236}">
                <a16:creationId xmlns:a16="http://schemas.microsoft.com/office/drawing/2014/main" id="{05C03FE7-0B30-FB49-B312-4F784D36F7D7}"/>
              </a:ext>
            </a:extLst>
          </p:cNvPr>
          <p:cNvGrpSpPr>
            <a:grpSpLocks noChangeAspect="1"/>
          </p:cNvGrpSpPr>
          <p:nvPr userDrawn="1"/>
        </p:nvGrpSpPr>
        <p:grpSpPr bwMode="auto">
          <a:xfrm>
            <a:off x="10667999" y="464970"/>
            <a:ext cx="1156383" cy="687413"/>
            <a:chOff x="957" y="534"/>
            <a:chExt cx="3785" cy="2250"/>
          </a:xfrm>
          <a:solidFill>
            <a:srgbClr val="00A2E7"/>
          </a:solidFill>
        </p:grpSpPr>
        <p:sp>
          <p:nvSpPr>
            <p:cNvPr id="17" name="Freeform 9">
              <a:extLst>
                <a:ext uri="{FF2B5EF4-FFF2-40B4-BE49-F238E27FC236}">
                  <a16:creationId xmlns:a16="http://schemas.microsoft.com/office/drawing/2014/main" id="{95B5DB1B-8379-774D-B7DF-B6A86A0EC826}"/>
                </a:ext>
              </a:extLst>
            </p:cNvPr>
            <p:cNvSpPr>
              <a:spLocks noEditPoints="1"/>
            </p:cNvSpPr>
            <p:nvPr userDrawn="1"/>
          </p:nvSpPr>
          <p:spPr bwMode="auto">
            <a:xfrm>
              <a:off x="957" y="534"/>
              <a:ext cx="3785" cy="2250"/>
            </a:xfrm>
            <a:custGeom>
              <a:avLst/>
              <a:gdLst>
                <a:gd name="T0" fmla="*/ 602 w 1599"/>
                <a:gd name="T1" fmla="*/ 511 h 949"/>
                <a:gd name="T2" fmla="*/ 519 w 1599"/>
                <a:gd name="T3" fmla="*/ 484 h 949"/>
                <a:gd name="T4" fmla="*/ 463 w 1599"/>
                <a:gd name="T5" fmla="*/ 345 h 949"/>
                <a:gd name="T6" fmla="*/ 1439 w 1599"/>
                <a:gd name="T7" fmla="*/ 160 h 949"/>
                <a:gd name="T8" fmla="*/ 1533 w 1599"/>
                <a:gd name="T9" fmla="*/ 71 h 949"/>
                <a:gd name="T10" fmla="*/ 1484 w 1599"/>
                <a:gd name="T11" fmla="*/ 172 h 949"/>
                <a:gd name="T12" fmla="*/ 1107 w 1599"/>
                <a:gd name="T13" fmla="*/ 303 h 949"/>
                <a:gd name="T14" fmla="*/ 1036 w 1599"/>
                <a:gd name="T15" fmla="*/ 265 h 949"/>
                <a:gd name="T16" fmla="*/ 1196 w 1599"/>
                <a:gd name="T17" fmla="*/ 301 h 949"/>
                <a:gd name="T18" fmla="*/ 1107 w 1599"/>
                <a:gd name="T19" fmla="*/ 303 h 949"/>
                <a:gd name="T20" fmla="*/ 1151 w 1599"/>
                <a:gd name="T21" fmla="*/ 207 h 949"/>
                <a:gd name="T22" fmla="*/ 807 w 1599"/>
                <a:gd name="T23" fmla="*/ 215 h 949"/>
                <a:gd name="T24" fmla="*/ 830 w 1599"/>
                <a:gd name="T25" fmla="*/ 498 h 949"/>
                <a:gd name="T26" fmla="*/ 927 w 1599"/>
                <a:gd name="T27" fmla="*/ 247 h 949"/>
                <a:gd name="T28" fmla="*/ 1037 w 1599"/>
                <a:gd name="T29" fmla="*/ 403 h 949"/>
                <a:gd name="T30" fmla="*/ 893 w 1599"/>
                <a:gd name="T31" fmla="*/ 231 h 949"/>
                <a:gd name="T32" fmla="*/ 807 w 1599"/>
                <a:gd name="T33" fmla="*/ 215 h 949"/>
                <a:gd name="T34" fmla="*/ 761 w 1599"/>
                <a:gd name="T35" fmla="*/ 336 h 949"/>
                <a:gd name="T36" fmla="*/ 673 w 1599"/>
                <a:gd name="T37" fmla="*/ 276 h 949"/>
                <a:gd name="T38" fmla="*/ 593 w 1599"/>
                <a:gd name="T39" fmla="*/ 297 h 949"/>
                <a:gd name="T40" fmla="*/ 645 w 1599"/>
                <a:gd name="T41" fmla="*/ 594 h 949"/>
                <a:gd name="T42" fmla="*/ 722 w 1599"/>
                <a:gd name="T43" fmla="*/ 298 h 949"/>
                <a:gd name="T44" fmla="*/ 1420 w 1599"/>
                <a:gd name="T45" fmla="*/ 95 h 949"/>
                <a:gd name="T46" fmla="*/ 1426 w 1599"/>
                <a:gd name="T47" fmla="*/ 63 h 949"/>
                <a:gd name="T48" fmla="*/ 1418 w 1599"/>
                <a:gd name="T49" fmla="*/ 4 h 949"/>
                <a:gd name="T50" fmla="*/ 1315 w 1599"/>
                <a:gd name="T51" fmla="*/ 71 h 949"/>
                <a:gd name="T52" fmla="*/ 1309 w 1599"/>
                <a:gd name="T53" fmla="*/ 2 h 949"/>
                <a:gd name="T54" fmla="*/ 895 w 1599"/>
                <a:gd name="T55" fmla="*/ 118 h 949"/>
                <a:gd name="T56" fmla="*/ 1235 w 1599"/>
                <a:gd name="T57" fmla="*/ 105 h 949"/>
                <a:gd name="T58" fmla="*/ 1327 w 1599"/>
                <a:gd name="T59" fmla="*/ 382 h 949"/>
                <a:gd name="T60" fmla="*/ 1298 w 1599"/>
                <a:gd name="T61" fmla="*/ 115 h 949"/>
                <a:gd name="T62" fmla="*/ 1352 w 1599"/>
                <a:gd name="T63" fmla="*/ 112 h 949"/>
                <a:gd name="T64" fmla="*/ 1486 w 1599"/>
                <a:gd name="T65" fmla="*/ 328 h 949"/>
                <a:gd name="T66" fmla="*/ 763 w 1599"/>
                <a:gd name="T67" fmla="*/ 162 h 949"/>
                <a:gd name="T68" fmla="*/ 712 w 1599"/>
                <a:gd name="T69" fmla="*/ 90 h 949"/>
                <a:gd name="T70" fmla="*/ 630 w 1599"/>
                <a:gd name="T71" fmla="*/ 113 h 949"/>
                <a:gd name="T72" fmla="*/ 660 w 1599"/>
                <a:gd name="T73" fmla="*/ 115 h 949"/>
                <a:gd name="T74" fmla="*/ 716 w 1599"/>
                <a:gd name="T75" fmla="*/ 108 h 949"/>
                <a:gd name="T76" fmla="*/ 722 w 1599"/>
                <a:gd name="T77" fmla="*/ 170 h 949"/>
                <a:gd name="T78" fmla="*/ 705 w 1599"/>
                <a:gd name="T79" fmla="*/ 70 h 949"/>
                <a:gd name="T80" fmla="*/ 826 w 1599"/>
                <a:gd name="T81" fmla="*/ 81 h 949"/>
                <a:gd name="T82" fmla="*/ 814 w 1599"/>
                <a:gd name="T83" fmla="*/ 149 h 949"/>
                <a:gd name="T84" fmla="*/ 707 w 1599"/>
                <a:gd name="T85" fmla="*/ 52 h 949"/>
                <a:gd name="T86" fmla="*/ 571 w 1599"/>
                <a:gd name="T87" fmla="*/ 108 h 949"/>
                <a:gd name="T88" fmla="*/ 1052 w 1599"/>
                <a:gd name="T89" fmla="*/ 456 h 949"/>
                <a:gd name="T90" fmla="*/ 395 w 1599"/>
                <a:gd name="T91" fmla="*/ 80 h 949"/>
                <a:gd name="T92" fmla="*/ 336 w 1599"/>
                <a:gd name="T93" fmla="*/ 168 h 949"/>
                <a:gd name="T94" fmla="*/ 526 w 1599"/>
                <a:gd name="T95" fmla="*/ 131 h 949"/>
                <a:gd name="T96" fmla="*/ 277 w 1599"/>
                <a:gd name="T97" fmla="*/ 911 h 949"/>
                <a:gd name="T98" fmla="*/ 1306 w 1599"/>
                <a:gd name="T99" fmla="*/ 449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9" h="949">
                  <a:moveTo>
                    <a:pt x="304" y="451"/>
                  </a:moveTo>
                  <a:cubicBezTo>
                    <a:pt x="281" y="564"/>
                    <a:pt x="330" y="670"/>
                    <a:pt x="412" y="686"/>
                  </a:cubicBezTo>
                  <a:cubicBezTo>
                    <a:pt x="494" y="703"/>
                    <a:pt x="579" y="625"/>
                    <a:pt x="602" y="511"/>
                  </a:cubicBezTo>
                  <a:cubicBezTo>
                    <a:pt x="624" y="398"/>
                    <a:pt x="576" y="293"/>
                    <a:pt x="493" y="276"/>
                  </a:cubicBezTo>
                  <a:cubicBezTo>
                    <a:pt x="411" y="259"/>
                    <a:pt x="326" y="337"/>
                    <a:pt x="304" y="451"/>
                  </a:cubicBezTo>
                  <a:close/>
                  <a:moveTo>
                    <a:pt x="519" y="484"/>
                  </a:moveTo>
                  <a:cubicBezTo>
                    <a:pt x="516" y="559"/>
                    <a:pt x="485" y="618"/>
                    <a:pt x="450" y="616"/>
                  </a:cubicBezTo>
                  <a:cubicBezTo>
                    <a:pt x="416" y="614"/>
                    <a:pt x="390" y="552"/>
                    <a:pt x="394" y="477"/>
                  </a:cubicBezTo>
                  <a:cubicBezTo>
                    <a:pt x="397" y="402"/>
                    <a:pt x="428" y="343"/>
                    <a:pt x="463" y="345"/>
                  </a:cubicBezTo>
                  <a:cubicBezTo>
                    <a:pt x="497" y="347"/>
                    <a:pt x="523" y="409"/>
                    <a:pt x="519" y="484"/>
                  </a:cubicBezTo>
                  <a:close/>
                  <a:moveTo>
                    <a:pt x="1533" y="71"/>
                  </a:moveTo>
                  <a:cubicBezTo>
                    <a:pt x="1492" y="63"/>
                    <a:pt x="1450" y="103"/>
                    <a:pt x="1439" y="160"/>
                  </a:cubicBezTo>
                  <a:cubicBezTo>
                    <a:pt x="1429" y="217"/>
                    <a:pt x="1454" y="270"/>
                    <a:pt x="1495" y="277"/>
                  </a:cubicBezTo>
                  <a:cubicBezTo>
                    <a:pt x="1536" y="285"/>
                    <a:pt x="1578" y="245"/>
                    <a:pt x="1589" y="188"/>
                  </a:cubicBezTo>
                  <a:cubicBezTo>
                    <a:pt x="1599" y="131"/>
                    <a:pt x="1574" y="78"/>
                    <a:pt x="1533" y="71"/>
                  </a:cubicBezTo>
                  <a:close/>
                  <a:moveTo>
                    <a:pt x="1547" y="175"/>
                  </a:moveTo>
                  <a:cubicBezTo>
                    <a:pt x="1546" y="213"/>
                    <a:pt x="1531" y="243"/>
                    <a:pt x="1514" y="242"/>
                  </a:cubicBezTo>
                  <a:cubicBezTo>
                    <a:pt x="1496" y="241"/>
                    <a:pt x="1483" y="210"/>
                    <a:pt x="1484" y="172"/>
                  </a:cubicBezTo>
                  <a:cubicBezTo>
                    <a:pt x="1486" y="135"/>
                    <a:pt x="1501" y="105"/>
                    <a:pt x="1518" y="106"/>
                  </a:cubicBezTo>
                  <a:cubicBezTo>
                    <a:pt x="1535" y="106"/>
                    <a:pt x="1548" y="137"/>
                    <a:pt x="1547" y="175"/>
                  </a:cubicBezTo>
                  <a:close/>
                  <a:moveTo>
                    <a:pt x="1107" y="303"/>
                  </a:moveTo>
                  <a:cubicBezTo>
                    <a:pt x="1151" y="297"/>
                    <a:pt x="1195" y="250"/>
                    <a:pt x="1200" y="209"/>
                  </a:cubicBezTo>
                  <a:cubicBezTo>
                    <a:pt x="1206" y="166"/>
                    <a:pt x="1182" y="146"/>
                    <a:pt x="1153" y="143"/>
                  </a:cubicBezTo>
                  <a:cubicBezTo>
                    <a:pt x="1109" y="138"/>
                    <a:pt x="1047" y="182"/>
                    <a:pt x="1036" y="265"/>
                  </a:cubicBezTo>
                  <a:cubicBezTo>
                    <a:pt x="1027" y="327"/>
                    <a:pt x="1056" y="381"/>
                    <a:pt x="1109" y="388"/>
                  </a:cubicBezTo>
                  <a:cubicBezTo>
                    <a:pt x="1162" y="396"/>
                    <a:pt x="1206" y="346"/>
                    <a:pt x="1211" y="310"/>
                  </a:cubicBezTo>
                  <a:cubicBezTo>
                    <a:pt x="1212" y="299"/>
                    <a:pt x="1203" y="294"/>
                    <a:pt x="1196" y="301"/>
                  </a:cubicBezTo>
                  <a:cubicBezTo>
                    <a:pt x="1181" y="315"/>
                    <a:pt x="1155" y="340"/>
                    <a:pt x="1125" y="336"/>
                  </a:cubicBezTo>
                  <a:cubicBezTo>
                    <a:pt x="1115" y="334"/>
                    <a:pt x="1105" y="326"/>
                    <a:pt x="1101" y="316"/>
                  </a:cubicBezTo>
                  <a:cubicBezTo>
                    <a:pt x="1098" y="309"/>
                    <a:pt x="1100" y="304"/>
                    <a:pt x="1107" y="303"/>
                  </a:cubicBezTo>
                  <a:close/>
                  <a:moveTo>
                    <a:pt x="1092" y="247"/>
                  </a:moveTo>
                  <a:cubicBezTo>
                    <a:pt x="1100" y="199"/>
                    <a:pt x="1128" y="180"/>
                    <a:pt x="1139" y="182"/>
                  </a:cubicBezTo>
                  <a:cubicBezTo>
                    <a:pt x="1150" y="183"/>
                    <a:pt x="1152" y="196"/>
                    <a:pt x="1151" y="207"/>
                  </a:cubicBezTo>
                  <a:cubicBezTo>
                    <a:pt x="1147" y="229"/>
                    <a:pt x="1130" y="260"/>
                    <a:pt x="1104" y="268"/>
                  </a:cubicBezTo>
                  <a:cubicBezTo>
                    <a:pt x="1097" y="270"/>
                    <a:pt x="1088" y="271"/>
                    <a:pt x="1092" y="247"/>
                  </a:cubicBezTo>
                  <a:close/>
                  <a:moveTo>
                    <a:pt x="807" y="215"/>
                  </a:moveTo>
                  <a:cubicBezTo>
                    <a:pt x="801" y="221"/>
                    <a:pt x="800" y="229"/>
                    <a:pt x="805" y="236"/>
                  </a:cubicBezTo>
                  <a:cubicBezTo>
                    <a:pt x="841" y="287"/>
                    <a:pt x="834" y="399"/>
                    <a:pt x="814" y="483"/>
                  </a:cubicBezTo>
                  <a:cubicBezTo>
                    <a:pt x="811" y="495"/>
                    <a:pt x="818" y="502"/>
                    <a:pt x="830" y="498"/>
                  </a:cubicBezTo>
                  <a:cubicBezTo>
                    <a:pt x="876" y="484"/>
                    <a:pt x="883" y="439"/>
                    <a:pt x="886" y="415"/>
                  </a:cubicBezTo>
                  <a:cubicBezTo>
                    <a:pt x="892" y="380"/>
                    <a:pt x="895" y="350"/>
                    <a:pt x="896" y="325"/>
                  </a:cubicBezTo>
                  <a:cubicBezTo>
                    <a:pt x="897" y="281"/>
                    <a:pt x="913" y="245"/>
                    <a:pt x="927" y="247"/>
                  </a:cubicBezTo>
                  <a:cubicBezTo>
                    <a:pt x="954" y="251"/>
                    <a:pt x="911" y="415"/>
                    <a:pt x="994" y="428"/>
                  </a:cubicBezTo>
                  <a:cubicBezTo>
                    <a:pt x="1011" y="430"/>
                    <a:pt x="1025" y="427"/>
                    <a:pt x="1036" y="421"/>
                  </a:cubicBezTo>
                  <a:cubicBezTo>
                    <a:pt x="1046" y="414"/>
                    <a:pt x="1044" y="408"/>
                    <a:pt x="1037" y="403"/>
                  </a:cubicBezTo>
                  <a:cubicBezTo>
                    <a:pt x="1013" y="386"/>
                    <a:pt x="996" y="347"/>
                    <a:pt x="997" y="265"/>
                  </a:cubicBezTo>
                  <a:cubicBezTo>
                    <a:pt x="998" y="220"/>
                    <a:pt x="1008" y="182"/>
                    <a:pt x="967" y="176"/>
                  </a:cubicBezTo>
                  <a:cubicBezTo>
                    <a:pt x="946" y="172"/>
                    <a:pt x="910" y="192"/>
                    <a:pt x="893" y="231"/>
                  </a:cubicBezTo>
                  <a:cubicBezTo>
                    <a:pt x="890" y="239"/>
                    <a:pt x="887" y="238"/>
                    <a:pt x="884" y="232"/>
                  </a:cubicBezTo>
                  <a:cubicBezTo>
                    <a:pt x="876" y="211"/>
                    <a:pt x="864" y="201"/>
                    <a:pt x="853" y="199"/>
                  </a:cubicBezTo>
                  <a:cubicBezTo>
                    <a:pt x="835" y="196"/>
                    <a:pt x="818" y="203"/>
                    <a:pt x="807" y="215"/>
                  </a:cubicBezTo>
                  <a:close/>
                  <a:moveTo>
                    <a:pt x="722" y="298"/>
                  </a:moveTo>
                  <a:cubicBezTo>
                    <a:pt x="736" y="297"/>
                    <a:pt x="740" y="315"/>
                    <a:pt x="742" y="330"/>
                  </a:cubicBezTo>
                  <a:cubicBezTo>
                    <a:pt x="743" y="339"/>
                    <a:pt x="752" y="344"/>
                    <a:pt x="761" y="336"/>
                  </a:cubicBezTo>
                  <a:cubicBezTo>
                    <a:pt x="802" y="298"/>
                    <a:pt x="790" y="223"/>
                    <a:pt x="742" y="218"/>
                  </a:cubicBezTo>
                  <a:cubicBezTo>
                    <a:pt x="710" y="215"/>
                    <a:pt x="689" y="239"/>
                    <a:pt x="682" y="273"/>
                  </a:cubicBezTo>
                  <a:cubicBezTo>
                    <a:pt x="680" y="282"/>
                    <a:pt x="676" y="279"/>
                    <a:pt x="673" y="276"/>
                  </a:cubicBezTo>
                  <a:cubicBezTo>
                    <a:pt x="664" y="265"/>
                    <a:pt x="653" y="257"/>
                    <a:pt x="640" y="255"/>
                  </a:cubicBezTo>
                  <a:cubicBezTo>
                    <a:pt x="620" y="252"/>
                    <a:pt x="604" y="260"/>
                    <a:pt x="593" y="271"/>
                  </a:cubicBezTo>
                  <a:cubicBezTo>
                    <a:pt x="585" y="279"/>
                    <a:pt x="585" y="288"/>
                    <a:pt x="593" y="297"/>
                  </a:cubicBezTo>
                  <a:cubicBezTo>
                    <a:pt x="620" y="327"/>
                    <a:pt x="631" y="354"/>
                    <a:pt x="638" y="411"/>
                  </a:cubicBezTo>
                  <a:cubicBezTo>
                    <a:pt x="642" y="452"/>
                    <a:pt x="643" y="516"/>
                    <a:pt x="627" y="578"/>
                  </a:cubicBezTo>
                  <a:cubicBezTo>
                    <a:pt x="624" y="591"/>
                    <a:pt x="630" y="600"/>
                    <a:pt x="645" y="594"/>
                  </a:cubicBezTo>
                  <a:cubicBezTo>
                    <a:pt x="677" y="583"/>
                    <a:pt x="698" y="547"/>
                    <a:pt x="705" y="499"/>
                  </a:cubicBezTo>
                  <a:cubicBezTo>
                    <a:pt x="710" y="465"/>
                    <a:pt x="711" y="408"/>
                    <a:pt x="703" y="357"/>
                  </a:cubicBezTo>
                  <a:cubicBezTo>
                    <a:pt x="698" y="331"/>
                    <a:pt x="704" y="299"/>
                    <a:pt x="722" y="298"/>
                  </a:cubicBezTo>
                  <a:close/>
                  <a:moveTo>
                    <a:pt x="1485" y="311"/>
                  </a:moveTo>
                  <a:cubicBezTo>
                    <a:pt x="1397" y="305"/>
                    <a:pt x="1392" y="201"/>
                    <a:pt x="1409" y="107"/>
                  </a:cubicBezTo>
                  <a:cubicBezTo>
                    <a:pt x="1410" y="100"/>
                    <a:pt x="1414" y="97"/>
                    <a:pt x="1420" y="95"/>
                  </a:cubicBezTo>
                  <a:cubicBezTo>
                    <a:pt x="1438" y="90"/>
                    <a:pt x="1454" y="82"/>
                    <a:pt x="1469" y="71"/>
                  </a:cubicBezTo>
                  <a:cubicBezTo>
                    <a:pt x="1484" y="60"/>
                    <a:pt x="1481" y="47"/>
                    <a:pt x="1467" y="52"/>
                  </a:cubicBezTo>
                  <a:cubicBezTo>
                    <a:pt x="1454" y="57"/>
                    <a:pt x="1440" y="60"/>
                    <a:pt x="1426" y="63"/>
                  </a:cubicBezTo>
                  <a:cubicBezTo>
                    <a:pt x="1421" y="64"/>
                    <a:pt x="1419" y="62"/>
                    <a:pt x="1420" y="58"/>
                  </a:cubicBezTo>
                  <a:cubicBezTo>
                    <a:pt x="1424" y="43"/>
                    <a:pt x="1428" y="30"/>
                    <a:pt x="1432" y="17"/>
                  </a:cubicBezTo>
                  <a:cubicBezTo>
                    <a:pt x="1437" y="3"/>
                    <a:pt x="1428" y="0"/>
                    <a:pt x="1418" y="4"/>
                  </a:cubicBezTo>
                  <a:cubicBezTo>
                    <a:pt x="1395" y="13"/>
                    <a:pt x="1378" y="32"/>
                    <a:pt x="1366" y="61"/>
                  </a:cubicBezTo>
                  <a:cubicBezTo>
                    <a:pt x="1364" y="67"/>
                    <a:pt x="1361" y="70"/>
                    <a:pt x="1355" y="70"/>
                  </a:cubicBezTo>
                  <a:cubicBezTo>
                    <a:pt x="1342" y="71"/>
                    <a:pt x="1329" y="71"/>
                    <a:pt x="1315" y="71"/>
                  </a:cubicBezTo>
                  <a:cubicBezTo>
                    <a:pt x="1310" y="71"/>
                    <a:pt x="1307" y="68"/>
                    <a:pt x="1309" y="63"/>
                  </a:cubicBezTo>
                  <a:cubicBezTo>
                    <a:pt x="1313" y="48"/>
                    <a:pt x="1317" y="33"/>
                    <a:pt x="1322" y="21"/>
                  </a:cubicBezTo>
                  <a:cubicBezTo>
                    <a:pt x="1328" y="5"/>
                    <a:pt x="1320" y="0"/>
                    <a:pt x="1309" y="2"/>
                  </a:cubicBezTo>
                  <a:cubicBezTo>
                    <a:pt x="1288" y="8"/>
                    <a:pt x="1270" y="27"/>
                    <a:pt x="1256" y="61"/>
                  </a:cubicBezTo>
                  <a:cubicBezTo>
                    <a:pt x="1254" y="66"/>
                    <a:pt x="1251" y="68"/>
                    <a:pt x="1245" y="68"/>
                  </a:cubicBezTo>
                  <a:cubicBezTo>
                    <a:pt x="1081" y="57"/>
                    <a:pt x="915" y="26"/>
                    <a:pt x="895" y="118"/>
                  </a:cubicBezTo>
                  <a:cubicBezTo>
                    <a:pt x="893" y="129"/>
                    <a:pt x="895" y="140"/>
                    <a:pt x="899" y="147"/>
                  </a:cubicBezTo>
                  <a:cubicBezTo>
                    <a:pt x="905" y="155"/>
                    <a:pt x="915" y="157"/>
                    <a:pt x="925" y="148"/>
                  </a:cubicBezTo>
                  <a:cubicBezTo>
                    <a:pt x="1000" y="87"/>
                    <a:pt x="1121" y="98"/>
                    <a:pt x="1235" y="105"/>
                  </a:cubicBezTo>
                  <a:cubicBezTo>
                    <a:pt x="1240" y="105"/>
                    <a:pt x="1242" y="109"/>
                    <a:pt x="1241" y="114"/>
                  </a:cubicBezTo>
                  <a:cubicBezTo>
                    <a:pt x="1241" y="119"/>
                    <a:pt x="1240" y="123"/>
                    <a:pt x="1239" y="128"/>
                  </a:cubicBezTo>
                  <a:cubicBezTo>
                    <a:pt x="1217" y="264"/>
                    <a:pt x="1263" y="369"/>
                    <a:pt x="1327" y="382"/>
                  </a:cubicBezTo>
                  <a:cubicBezTo>
                    <a:pt x="1349" y="386"/>
                    <a:pt x="1368" y="380"/>
                    <a:pt x="1376" y="371"/>
                  </a:cubicBezTo>
                  <a:cubicBezTo>
                    <a:pt x="1384" y="361"/>
                    <a:pt x="1378" y="358"/>
                    <a:pt x="1369" y="356"/>
                  </a:cubicBezTo>
                  <a:cubicBezTo>
                    <a:pt x="1296" y="338"/>
                    <a:pt x="1284" y="217"/>
                    <a:pt x="1298" y="115"/>
                  </a:cubicBezTo>
                  <a:cubicBezTo>
                    <a:pt x="1299" y="110"/>
                    <a:pt x="1302" y="108"/>
                    <a:pt x="1307" y="108"/>
                  </a:cubicBezTo>
                  <a:cubicBezTo>
                    <a:pt x="1320" y="108"/>
                    <a:pt x="1334" y="108"/>
                    <a:pt x="1347" y="107"/>
                  </a:cubicBezTo>
                  <a:cubicBezTo>
                    <a:pt x="1351" y="107"/>
                    <a:pt x="1353" y="108"/>
                    <a:pt x="1352" y="112"/>
                  </a:cubicBezTo>
                  <a:cubicBezTo>
                    <a:pt x="1352" y="115"/>
                    <a:pt x="1351" y="117"/>
                    <a:pt x="1351" y="119"/>
                  </a:cubicBezTo>
                  <a:cubicBezTo>
                    <a:pt x="1332" y="241"/>
                    <a:pt x="1365" y="329"/>
                    <a:pt x="1430" y="339"/>
                  </a:cubicBezTo>
                  <a:cubicBezTo>
                    <a:pt x="1453" y="343"/>
                    <a:pt x="1473" y="337"/>
                    <a:pt x="1486" y="328"/>
                  </a:cubicBezTo>
                  <a:cubicBezTo>
                    <a:pt x="1495" y="322"/>
                    <a:pt x="1498" y="312"/>
                    <a:pt x="1485" y="311"/>
                  </a:cubicBezTo>
                  <a:close/>
                  <a:moveTo>
                    <a:pt x="724" y="185"/>
                  </a:moveTo>
                  <a:cubicBezTo>
                    <a:pt x="728" y="185"/>
                    <a:pt x="746" y="177"/>
                    <a:pt x="763" y="162"/>
                  </a:cubicBezTo>
                  <a:cubicBezTo>
                    <a:pt x="780" y="148"/>
                    <a:pt x="798" y="119"/>
                    <a:pt x="794" y="94"/>
                  </a:cubicBezTo>
                  <a:cubicBezTo>
                    <a:pt x="791" y="70"/>
                    <a:pt x="771" y="61"/>
                    <a:pt x="754" y="64"/>
                  </a:cubicBezTo>
                  <a:cubicBezTo>
                    <a:pt x="730" y="67"/>
                    <a:pt x="713" y="90"/>
                    <a:pt x="712" y="90"/>
                  </a:cubicBezTo>
                  <a:cubicBezTo>
                    <a:pt x="712" y="91"/>
                    <a:pt x="710" y="92"/>
                    <a:pt x="709" y="91"/>
                  </a:cubicBezTo>
                  <a:cubicBezTo>
                    <a:pt x="698" y="81"/>
                    <a:pt x="680" y="74"/>
                    <a:pt x="663" y="76"/>
                  </a:cubicBezTo>
                  <a:cubicBezTo>
                    <a:pt x="638" y="80"/>
                    <a:pt x="628" y="98"/>
                    <a:pt x="630" y="113"/>
                  </a:cubicBezTo>
                  <a:cubicBezTo>
                    <a:pt x="635" y="149"/>
                    <a:pt x="693" y="157"/>
                    <a:pt x="715" y="156"/>
                  </a:cubicBezTo>
                  <a:cubicBezTo>
                    <a:pt x="719" y="156"/>
                    <a:pt x="719" y="153"/>
                    <a:pt x="716" y="152"/>
                  </a:cubicBezTo>
                  <a:cubicBezTo>
                    <a:pt x="699" y="149"/>
                    <a:pt x="664" y="139"/>
                    <a:pt x="660" y="115"/>
                  </a:cubicBezTo>
                  <a:cubicBezTo>
                    <a:pt x="659" y="105"/>
                    <a:pt x="665" y="95"/>
                    <a:pt x="678" y="93"/>
                  </a:cubicBezTo>
                  <a:cubicBezTo>
                    <a:pt x="692" y="91"/>
                    <a:pt x="704" y="100"/>
                    <a:pt x="711" y="109"/>
                  </a:cubicBezTo>
                  <a:cubicBezTo>
                    <a:pt x="713" y="111"/>
                    <a:pt x="715" y="110"/>
                    <a:pt x="716" y="108"/>
                  </a:cubicBezTo>
                  <a:cubicBezTo>
                    <a:pt x="721" y="100"/>
                    <a:pt x="728" y="86"/>
                    <a:pt x="744" y="83"/>
                  </a:cubicBezTo>
                  <a:cubicBezTo>
                    <a:pt x="755" y="81"/>
                    <a:pt x="766" y="90"/>
                    <a:pt x="768" y="104"/>
                  </a:cubicBezTo>
                  <a:cubicBezTo>
                    <a:pt x="774" y="145"/>
                    <a:pt x="728" y="169"/>
                    <a:pt x="722" y="170"/>
                  </a:cubicBezTo>
                  <a:cubicBezTo>
                    <a:pt x="700" y="174"/>
                    <a:pt x="606" y="166"/>
                    <a:pt x="598" y="113"/>
                  </a:cubicBezTo>
                  <a:cubicBezTo>
                    <a:pt x="594" y="84"/>
                    <a:pt x="618" y="64"/>
                    <a:pt x="647" y="60"/>
                  </a:cubicBezTo>
                  <a:cubicBezTo>
                    <a:pt x="671" y="56"/>
                    <a:pt x="694" y="63"/>
                    <a:pt x="705" y="70"/>
                  </a:cubicBezTo>
                  <a:cubicBezTo>
                    <a:pt x="707" y="72"/>
                    <a:pt x="709" y="72"/>
                    <a:pt x="710" y="70"/>
                  </a:cubicBezTo>
                  <a:cubicBezTo>
                    <a:pt x="714" y="67"/>
                    <a:pt x="732" y="48"/>
                    <a:pt x="761" y="44"/>
                  </a:cubicBezTo>
                  <a:cubicBezTo>
                    <a:pt x="798" y="38"/>
                    <a:pt x="823" y="58"/>
                    <a:pt x="826" y="81"/>
                  </a:cubicBezTo>
                  <a:cubicBezTo>
                    <a:pt x="831" y="115"/>
                    <a:pt x="800" y="148"/>
                    <a:pt x="787" y="160"/>
                  </a:cubicBezTo>
                  <a:cubicBezTo>
                    <a:pt x="782" y="165"/>
                    <a:pt x="785" y="167"/>
                    <a:pt x="790" y="164"/>
                  </a:cubicBezTo>
                  <a:cubicBezTo>
                    <a:pt x="799" y="160"/>
                    <a:pt x="807" y="154"/>
                    <a:pt x="814" y="149"/>
                  </a:cubicBezTo>
                  <a:cubicBezTo>
                    <a:pt x="841" y="126"/>
                    <a:pt x="855" y="97"/>
                    <a:pt x="851" y="72"/>
                  </a:cubicBezTo>
                  <a:cubicBezTo>
                    <a:pt x="845" y="30"/>
                    <a:pt x="804" y="17"/>
                    <a:pt x="766" y="22"/>
                  </a:cubicBezTo>
                  <a:cubicBezTo>
                    <a:pt x="734" y="27"/>
                    <a:pt x="714" y="46"/>
                    <a:pt x="707" y="52"/>
                  </a:cubicBezTo>
                  <a:cubicBezTo>
                    <a:pt x="706" y="53"/>
                    <a:pt x="705" y="54"/>
                    <a:pt x="703" y="52"/>
                  </a:cubicBezTo>
                  <a:cubicBezTo>
                    <a:pt x="690" y="45"/>
                    <a:pt x="663" y="38"/>
                    <a:pt x="634" y="42"/>
                  </a:cubicBezTo>
                  <a:cubicBezTo>
                    <a:pt x="582" y="50"/>
                    <a:pt x="567" y="83"/>
                    <a:pt x="571" y="108"/>
                  </a:cubicBezTo>
                  <a:cubicBezTo>
                    <a:pt x="578" y="157"/>
                    <a:pt x="650" y="190"/>
                    <a:pt x="724" y="185"/>
                  </a:cubicBezTo>
                  <a:close/>
                  <a:moveTo>
                    <a:pt x="1252" y="412"/>
                  </a:moveTo>
                  <a:cubicBezTo>
                    <a:pt x="1198" y="404"/>
                    <a:pt x="1130" y="423"/>
                    <a:pt x="1052" y="456"/>
                  </a:cubicBezTo>
                  <a:cubicBezTo>
                    <a:pt x="789" y="565"/>
                    <a:pt x="514" y="808"/>
                    <a:pt x="352" y="782"/>
                  </a:cubicBezTo>
                  <a:cubicBezTo>
                    <a:pt x="194" y="757"/>
                    <a:pt x="135" y="559"/>
                    <a:pt x="163" y="383"/>
                  </a:cubicBezTo>
                  <a:cubicBezTo>
                    <a:pt x="193" y="198"/>
                    <a:pt x="313" y="75"/>
                    <a:pt x="395" y="80"/>
                  </a:cubicBezTo>
                  <a:cubicBezTo>
                    <a:pt x="432" y="82"/>
                    <a:pt x="444" y="100"/>
                    <a:pt x="441" y="121"/>
                  </a:cubicBezTo>
                  <a:cubicBezTo>
                    <a:pt x="434" y="164"/>
                    <a:pt x="392" y="177"/>
                    <a:pt x="349" y="170"/>
                  </a:cubicBezTo>
                  <a:cubicBezTo>
                    <a:pt x="343" y="169"/>
                    <a:pt x="341" y="168"/>
                    <a:pt x="336" y="168"/>
                  </a:cubicBezTo>
                  <a:cubicBezTo>
                    <a:pt x="323" y="165"/>
                    <a:pt x="306" y="170"/>
                    <a:pt x="313" y="189"/>
                  </a:cubicBezTo>
                  <a:cubicBezTo>
                    <a:pt x="321" y="214"/>
                    <a:pt x="347" y="226"/>
                    <a:pt x="371" y="232"/>
                  </a:cubicBezTo>
                  <a:cubicBezTo>
                    <a:pt x="429" y="246"/>
                    <a:pt x="513" y="207"/>
                    <a:pt x="526" y="131"/>
                  </a:cubicBezTo>
                  <a:cubicBezTo>
                    <a:pt x="535" y="70"/>
                    <a:pt x="493" y="29"/>
                    <a:pt x="425" y="24"/>
                  </a:cubicBezTo>
                  <a:cubicBezTo>
                    <a:pt x="286" y="14"/>
                    <a:pt x="87" y="153"/>
                    <a:pt x="43" y="435"/>
                  </a:cubicBezTo>
                  <a:cubicBezTo>
                    <a:pt x="0" y="704"/>
                    <a:pt x="114" y="885"/>
                    <a:pt x="277" y="911"/>
                  </a:cubicBezTo>
                  <a:cubicBezTo>
                    <a:pt x="514" y="949"/>
                    <a:pt x="762" y="672"/>
                    <a:pt x="1079" y="511"/>
                  </a:cubicBezTo>
                  <a:cubicBezTo>
                    <a:pt x="1144" y="478"/>
                    <a:pt x="1234" y="446"/>
                    <a:pt x="1283" y="456"/>
                  </a:cubicBezTo>
                  <a:cubicBezTo>
                    <a:pt x="1292" y="457"/>
                    <a:pt x="1304" y="460"/>
                    <a:pt x="1306" y="449"/>
                  </a:cubicBezTo>
                  <a:cubicBezTo>
                    <a:pt x="1308" y="439"/>
                    <a:pt x="1290" y="418"/>
                    <a:pt x="1252" y="4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2400"/>
            </a:p>
          </p:txBody>
        </p:sp>
        <p:sp>
          <p:nvSpPr>
            <p:cNvPr id="18" name="Freeform 10">
              <a:extLst>
                <a:ext uri="{FF2B5EF4-FFF2-40B4-BE49-F238E27FC236}">
                  <a16:creationId xmlns:a16="http://schemas.microsoft.com/office/drawing/2014/main" id="{14983B4A-E08E-EE41-9FCC-5F830ABC7ABC}"/>
                </a:ext>
              </a:extLst>
            </p:cNvPr>
            <p:cNvSpPr>
              <a:spLocks noEditPoints="1"/>
            </p:cNvSpPr>
            <p:nvPr userDrawn="1"/>
          </p:nvSpPr>
          <p:spPr bwMode="auto">
            <a:xfrm>
              <a:off x="4493" y="558"/>
              <a:ext cx="102" cy="102"/>
            </a:xfrm>
            <a:custGeom>
              <a:avLst/>
              <a:gdLst>
                <a:gd name="T0" fmla="*/ 22 w 43"/>
                <a:gd name="T1" fmla="*/ 0 h 43"/>
                <a:gd name="T2" fmla="*/ 43 w 43"/>
                <a:gd name="T3" fmla="*/ 21 h 43"/>
                <a:gd name="T4" fmla="*/ 21 w 43"/>
                <a:gd name="T5" fmla="*/ 43 h 43"/>
                <a:gd name="T6" fmla="*/ 0 w 43"/>
                <a:gd name="T7" fmla="*/ 21 h 43"/>
                <a:gd name="T8" fmla="*/ 22 w 43"/>
                <a:gd name="T9" fmla="*/ 0 h 43"/>
                <a:gd name="T10" fmla="*/ 21 w 43"/>
                <a:gd name="T11" fmla="*/ 39 h 43"/>
                <a:gd name="T12" fmla="*/ 39 w 43"/>
                <a:gd name="T13" fmla="*/ 21 h 43"/>
                <a:gd name="T14" fmla="*/ 22 w 43"/>
                <a:gd name="T15" fmla="*/ 4 h 43"/>
                <a:gd name="T16" fmla="*/ 4 w 43"/>
                <a:gd name="T17" fmla="*/ 21 h 43"/>
                <a:gd name="T18" fmla="*/ 21 w 43"/>
                <a:gd name="T19" fmla="*/ 39 h 43"/>
                <a:gd name="T20" fmla="*/ 17 w 43"/>
                <a:gd name="T21" fmla="*/ 32 h 43"/>
                <a:gd name="T22" fmla="*/ 15 w 43"/>
                <a:gd name="T23" fmla="*/ 34 h 43"/>
                <a:gd name="T24" fmla="*/ 13 w 43"/>
                <a:gd name="T25" fmla="*/ 32 h 43"/>
                <a:gd name="T26" fmla="*/ 13 w 43"/>
                <a:gd name="T27" fmla="*/ 10 h 43"/>
                <a:gd name="T28" fmla="*/ 15 w 43"/>
                <a:gd name="T29" fmla="*/ 9 h 43"/>
                <a:gd name="T30" fmla="*/ 23 w 43"/>
                <a:gd name="T31" fmla="*/ 9 h 43"/>
                <a:gd name="T32" fmla="*/ 31 w 43"/>
                <a:gd name="T33" fmla="*/ 16 h 43"/>
                <a:gd name="T34" fmla="*/ 26 w 43"/>
                <a:gd name="T35" fmla="*/ 23 h 43"/>
                <a:gd name="T36" fmla="*/ 31 w 43"/>
                <a:gd name="T37" fmla="*/ 31 h 43"/>
                <a:gd name="T38" fmla="*/ 31 w 43"/>
                <a:gd name="T39" fmla="*/ 33 h 43"/>
                <a:gd name="T40" fmla="*/ 30 w 43"/>
                <a:gd name="T41" fmla="*/ 34 h 43"/>
                <a:gd name="T42" fmla="*/ 28 w 43"/>
                <a:gd name="T43" fmla="*/ 33 h 43"/>
                <a:gd name="T44" fmla="*/ 22 w 43"/>
                <a:gd name="T45" fmla="*/ 23 h 43"/>
                <a:gd name="T46" fmla="*/ 17 w 43"/>
                <a:gd name="T47" fmla="*/ 23 h 43"/>
                <a:gd name="T48" fmla="*/ 17 w 43"/>
                <a:gd name="T49" fmla="*/ 32 h 43"/>
                <a:gd name="T50" fmla="*/ 17 w 43"/>
                <a:gd name="T51" fmla="*/ 20 h 43"/>
                <a:gd name="T52" fmla="*/ 21 w 43"/>
                <a:gd name="T53" fmla="*/ 20 h 43"/>
                <a:gd name="T54" fmla="*/ 28 w 43"/>
                <a:gd name="T55" fmla="*/ 16 h 43"/>
                <a:gd name="T56" fmla="*/ 22 w 43"/>
                <a:gd name="T57" fmla="*/ 12 h 43"/>
                <a:gd name="T58" fmla="*/ 17 w 43"/>
                <a:gd name="T59" fmla="*/ 12 h 43"/>
                <a:gd name="T60" fmla="*/ 17 w 43"/>
                <a:gd name="T61"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43">
                  <a:moveTo>
                    <a:pt x="22" y="0"/>
                  </a:moveTo>
                  <a:cubicBezTo>
                    <a:pt x="33" y="0"/>
                    <a:pt x="43" y="10"/>
                    <a:pt x="43" y="21"/>
                  </a:cubicBezTo>
                  <a:cubicBezTo>
                    <a:pt x="43" y="33"/>
                    <a:pt x="33" y="43"/>
                    <a:pt x="21" y="43"/>
                  </a:cubicBezTo>
                  <a:cubicBezTo>
                    <a:pt x="10" y="43"/>
                    <a:pt x="0" y="33"/>
                    <a:pt x="0" y="21"/>
                  </a:cubicBezTo>
                  <a:cubicBezTo>
                    <a:pt x="0" y="10"/>
                    <a:pt x="10" y="0"/>
                    <a:pt x="22" y="0"/>
                  </a:cubicBezTo>
                  <a:moveTo>
                    <a:pt x="21" y="39"/>
                  </a:moveTo>
                  <a:cubicBezTo>
                    <a:pt x="31" y="39"/>
                    <a:pt x="39" y="31"/>
                    <a:pt x="39" y="21"/>
                  </a:cubicBezTo>
                  <a:cubicBezTo>
                    <a:pt x="39" y="12"/>
                    <a:pt x="31" y="4"/>
                    <a:pt x="22" y="4"/>
                  </a:cubicBezTo>
                  <a:cubicBezTo>
                    <a:pt x="12" y="4"/>
                    <a:pt x="4" y="11"/>
                    <a:pt x="4" y="21"/>
                  </a:cubicBezTo>
                  <a:cubicBezTo>
                    <a:pt x="4" y="31"/>
                    <a:pt x="12" y="39"/>
                    <a:pt x="21" y="39"/>
                  </a:cubicBezTo>
                  <a:moveTo>
                    <a:pt x="17" y="32"/>
                  </a:moveTo>
                  <a:cubicBezTo>
                    <a:pt x="17" y="33"/>
                    <a:pt x="16" y="34"/>
                    <a:pt x="15" y="34"/>
                  </a:cubicBezTo>
                  <a:cubicBezTo>
                    <a:pt x="14" y="34"/>
                    <a:pt x="13" y="33"/>
                    <a:pt x="13" y="32"/>
                  </a:cubicBezTo>
                  <a:cubicBezTo>
                    <a:pt x="13" y="10"/>
                    <a:pt x="13" y="10"/>
                    <a:pt x="13" y="10"/>
                  </a:cubicBezTo>
                  <a:cubicBezTo>
                    <a:pt x="13" y="10"/>
                    <a:pt x="14" y="9"/>
                    <a:pt x="15" y="9"/>
                  </a:cubicBezTo>
                  <a:cubicBezTo>
                    <a:pt x="23" y="9"/>
                    <a:pt x="23" y="9"/>
                    <a:pt x="23" y="9"/>
                  </a:cubicBezTo>
                  <a:cubicBezTo>
                    <a:pt x="29" y="9"/>
                    <a:pt x="32" y="12"/>
                    <a:pt x="31" y="16"/>
                  </a:cubicBezTo>
                  <a:cubicBezTo>
                    <a:pt x="31" y="21"/>
                    <a:pt x="29" y="23"/>
                    <a:pt x="26" y="23"/>
                  </a:cubicBezTo>
                  <a:cubicBezTo>
                    <a:pt x="31" y="31"/>
                    <a:pt x="31" y="31"/>
                    <a:pt x="31" y="31"/>
                  </a:cubicBezTo>
                  <a:cubicBezTo>
                    <a:pt x="31" y="32"/>
                    <a:pt x="31" y="32"/>
                    <a:pt x="31" y="33"/>
                  </a:cubicBezTo>
                  <a:cubicBezTo>
                    <a:pt x="31" y="34"/>
                    <a:pt x="31" y="34"/>
                    <a:pt x="30" y="34"/>
                  </a:cubicBezTo>
                  <a:cubicBezTo>
                    <a:pt x="29" y="34"/>
                    <a:pt x="28" y="34"/>
                    <a:pt x="28" y="33"/>
                  </a:cubicBezTo>
                  <a:cubicBezTo>
                    <a:pt x="22" y="23"/>
                    <a:pt x="22" y="23"/>
                    <a:pt x="22" y="23"/>
                  </a:cubicBezTo>
                  <a:cubicBezTo>
                    <a:pt x="17" y="23"/>
                    <a:pt x="17" y="23"/>
                    <a:pt x="17" y="23"/>
                  </a:cubicBezTo>
                  <a:lnTo>
                    <a:pt x="17" y="32"/>
                  </a:lnTo>
                  <a:close/>
                  <a:moveTo>
                    <a:pt x="17" y="20"/>
                  </a:moveTo>
                  <a:cubicBezTo>
                    <a:pt x="21" y="20"/>
                    <a:pt x="21" y="20"/>
                    <a:pt x="21" y="20"/>
                  </a:cubicBezTo>
                  <a:cubicBezTo>
                    <a:pt x="25" y="20"/>
                    <a:pt x="28" y="20"/>
                    <a:pt x="28" y="16"/>
                  </a:cubicBezTo>
                  <a:cubicBezTo>
                    <a:pt x="28" y="13"/>
                    <a:pt x="25" y="12"/>
                    <a:pt x="22" y="12"/>
                  </a:cubicBezTo>
                  <a:cubicBezTo>
                    <a:pt x="17" y="12"/>
                    <a:pt x="17" y="12"/>
                    <a:pt x="17" y="12"/>
                  </a:cubicBezTo>
                  <a:lnTo>
                    <a:pt x="1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sz="2400"/>
            </a:p>
          </p:txBody>
        </p:sp>
      </p:grpSp>
    </p:spTree>
    <p:extLst>
      <p:ext uri="{BB962C8B-B14F-4D97-AF65-F5344CB8AC3E}">
        <p14:creationId xmlns:p14="http://schemas.microsoft.com/office/powerpoint/2010/main" val="26296379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uphoria Moodbo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2923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uphoria Sti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7977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Starchas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picture containing plate, clock&#10;&#10;Description automatically generated">
            <a:extLst>
              <a:ext uri="{FF2B5EF4-FFF2-40B4-BE49-F238E27FC236}">
                <a16:creationId xmlns:a16="http://schemas.microsoft.com/office/drawing/2014/main" id="{C2C6FB7A-F98D-D84A-AECF-210FC95F28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59520" y="5979561"/>
            <a:ext cx="672959" cy="672959"/>
          </a:xfrm>
          <a:prstGeom prst="rect">
            <a:avLst/>
          </a:prstGeom>
        </p:spPr>
      </p:pic>
      <p:sp>
        <p:nvSpPr>
          <p:cNvPr id="8" name="Subtitle 2">
            <a:extLst>
              <a:ext uri="{FF2B5EF4-FFF2-40B4-BE49-F238E27FC236}">
                <a16:creationId xmlns:a16="http://schemas.microsoft.com/office/drawing/2014/main" id="{B4B4C825-32E5-7D4C-93EE-F8F706C4FAF2}"/>
              </a:ext>
            </a:extLst>
          </p:cNvPr>
          <p:cNvSpPr>
            <a:spLocks noGrp="1"/>
          </p:cNvSpPr>
          <p:nvPr>
            <p:ph type="subTitle" idx="1"/>
          </p:nvPr>
        </p:nvSpPr>
        <p:spPr>
          <a:xfrm>
            <a:off x="1007634" y="1914006"/>
            <a:ext cx="10176731" cy="3880866"/>
          </a:xfrm>
        </p:spPr>
        <p:txBody>
          <a:bodyPr>
            <a:normAutofit/>
          </a:bodyPr>
          <a:lstStyle>
            <a:lvl1pPr marL="0" indent="0" algn="l">
              <a:buNone/>
              <a:defRPr sz="1800">
                <a:solidFill>
                  <a:srgbClr val="FEFED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9" name="Title 1">
            <a:extLst>
              <a:ext uri="{FF2B5EF4-FFF2-40B4-BE49-F238E27FC236}">
                <a16:creationId xmlns:a16="http://schemas.microsoft.com/office/drawing/2014/main" id="{782C60B2-DF27-D84E-BF35-581550438EE5}"/>
              </a:ext>
            </a:extLst>
          </p:cNvPr>
          <p:cNvSpPr>
            <a:spLocks noGrp="1"/>
          </p:cNvSpPr>
          <p:nvPr>
            <p:ph type="ctrTitle"/>
          </p:nvPr>
        </p:nvSpPr>
        <p:spPr>
          <a:xfrm>
            <a:off x="999917" y="374573"/>
            <a:ext cx="10176732" cy="1226916"/>
          </a:xfrm>
        </p:spPr>
        <p:txBody>
          <a:bodyPr anchor="b"/>
          <a:lstStyle>
            <a:lvl1pPr algn="l">
              <a:lnSpc>
                <a:spcPct val="80000"/>
              </a:lnSpc>
              <a:defRPr sz="3600">
                <a:gradFill>
                  <a:gsLst>
                    <a:gs pos="0">
                      <a:srgbClr val="FBE4A2"/>
                    </a:gs>
                    <a:gs pos="100000">
                      <a:srgbClr val="C2994C"/>
                    </a:gs>
                  </a:gsLst>
                  <a:lin ang="2700000" scaled="0"/>
                </a:gradFill>
              </a:defRPr>
            </a:lvl1pPr>
          </a:lstStyle>
          <a:p>
            <a:r>
              <a:rPr lang="en-GB"/>
              <a:t>Click to edit Master title style</a:t>
            </a:r>
            <a:endParaRPr lang="en-US"/>
          </a:p>
        </p:txBody>
      </p:sp>
    </p:spTree>
    <p:extLst>
      <p:ext uri="{BB962C8B-B14F-4D97-AF65-F5344CB8AC3E}">
        <p14:creationId xmlns:p14="http://schemas.microsoft.com/office/powerpoint/2010/main" val="2984679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673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3" r:id="rId21"/>
    <p:sldLayoutId id="2147483685" r:id="rId22"/>
    <p:sldLayoutId id="2147483686" r:id="rId23"/>
    <p:sldLayoutId id="2147483687" r:id="rId24"/>
    <p:sldLayoutId id="2147483688" r:id="rId25"/>
    <p:sldLayoutId id="2147483689" r:id="rId26"/>
    <p:sldLayoutId id="2147483690"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24.gi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7.xml"/><Relationship Id="rId1" Type="http://schemas.openxmlformats.org/officeDocument/2006/relationships/tags" Target="../tags/tag1.xml"/><Relationship Id="rId5" Type="http://schemas.openxmlformats.org/officeDocument/2006/relationships/image" Target="../media/image26.png"/><Relationship Id="rId4" Type="http://schemas.openxmlformats.org/officeDocument/2006/relationships/image" Target="../media/image25.emf"/></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6.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30.png"/><Relationship Id="rId11" Type="http://schemas.openxmlformats.org/officeDocument/2006/relationships/image" Target="../media/image34.tiff"/><Relationship Id="rId5" Type="http://schemas.openxmlformats.org/officeDocument/2006/relationships/image" Target="../media/image29.jpeg"/><Relationship Id="rId10" Type="http://schemas.microsoft.com/office/2007/relationships/hdphoto" Target="../media/hdphoto1.wdp"/><Relationship Id="rId4" Type="http://schemas.openxmlformats.org/officeDocument/2006/relationships/image" Target="../media/image28.png"/><Relationship Id="rId9" Type="http://schemas.openxmlformats.org/officeDocument/2006/relationships/image" Target="../media/image33.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4.tiff"/><Relationship Id="rId12"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31.png"/><Relationship Id="rId11" Type="http://schemas.openxmlformats.org/officeDocument/2006/relationships/image" Target="../media/image33.png"/><Relationship Id="rId5" Type="http://schemas.openxmlformats.org/officeDocument/2006/relationships/image" Target="../media/image29.jpeg"/><Relationship Id="rId10" Type="http://schemas.openxmlformats.org/officeDocument/2006/relationships/image" Target="../media/image30.png"/><Relationship Id="rId4" Type="http://schemas.openxmlformats.org/officeDocument/2006/relationships/image" Target="../media/image28.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tiff"/><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gif"/><Relationship Id="rId3" Type="http://schemas.microsoft.com/office/2018/10/relationships/comments" Target="../comments/modernComment_10E_0.xml"/><Relationship Id="rId7" Type="http://schemas.openxmlformats.org/officeDocument/2006/relationships/image" Target="../media/image52.gif"/><Relationship Id="rId12"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51.png"/><Relationship Id="rId11" Type="http://schemas.openxmlformats.org/officeDocument/2006/relationships/image" Target="../media/image56.gif"/><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gif"/><Relationship Id="rId9" Type="http://schemas.openxmlformats.org/officeDocument/2006/relationships/image" Target="../media/image54.png"/><Relationship Id="rId1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gif"/><Relationship Id="rId3" Type="http://schemas.microsoft.com/office/2018/10/relationships/comments" Target="../comments/modernComment_105_0.xml"/><Relationship Id="rId7" Type="http://schemas.openxmlformats.org/officeDocument/2006/relationships/image" Target="../media/image64.gif"/><Relationship Id="rId12"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63.png"/><Relationship Id="rId11" Type="http://schemas.openxmlformats.org/officeDocument/2006/relationships/image" Target="../media/image67.jpeg"/><Relationship Id="rId5" Type="http://schemas.openxmlformats.org/officeDocument/2006/relationships/image" Target="../media/image62.gif"/><Relationship Id="rId10" Type="http://schemas.openxmlformats.org/officeDocument/2006/relationships/image" Target="../media/image56.gif"/><Relationship Id="rId4" Type="http://schemas.openxmlformats.org/officeDocument/2006/relationships/image" Target="../media/image61.gif"/><Relationship Id="rId9" Type="http://schemas.openxmlformats.org/officeDocument/2006/relationships/image" Target="../media/image66.png"/></Relationships>
</file>

<file path=ppt/slides/_rels/slide1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3.emf"/></Relationships>
</file>

<file path=ppt/slides/_rels/slide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76.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3.emf"/></Relationships>
</file>

<file path=ppt/slides/_rels/slide1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73.emf"/></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20.xml.rels><?xml version="1.0" encoding="UTF-8" standalone="yes"?>
<Relationships xmlns="http://schemas.openxmlformats.org/package/2006/relationships"><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tags" Target="../tags/tag30.xml"/><Relationship Id="rId39" Type="http://schemas.openxmlformats.org/officeDocument/2006/relationships/tags" Target="../tags/tag43.xml"/><Relationship Id="rId21" Type="http://schemas.openxmlformats.org/officeDocument/2006/relationships/tags" Target="../tags/tag25.xml"/><Relationship Id="rId34" Type="http://schemas.openxmlformats.org/officeDocument/2006/relationships/tags" Target="../tags/tag38.xml"/><Relationship Id="rId42" Type="http://schemas.openxmlformats.org/officeDocument/2006/relationships/tags" Target="../tags/tag46.xml"/><Relationship Id="rId47" Type="http://schemas.openxmlformats.org/officeDocument/2006/relationships/tags" Target="../tags/tag51.xml"/><Relationship Id="rId50" Type="http://schemas.openxmlformats.org/officeDocument/2006/relationships/tags" Target="../tags/tag54.xml"/><Relationship Id="rId55" Type="http://schemas.openxmlformats.org/officeDocument/2006/relationships/tags" Target="../tags/tag59.xml"/><Relationship Id="rId63" Type="http://schemas.openxmlformats.org/officeDocument/2006/relationships/tags" Target="../tags/tag67.xml"/><Relationship Id="rId68" Type="http://schemas.openxmlformats.org/officeDocument/2006/relationships/tags" Target="../tags/tag72.xml"/><Relationship Id="rId76" Type="http://schemas.openxmlformats.org/officeDocument/2006/relationships/tags" Target="../tags/tag80.xml"/><Relationship Id="rId7" Type="http://schemas.openxmlformats.org/officeDocument/2006/relationships/tags" Target="../tags/tag11.xml"/><Relationship Id="rId71" Type="http://schemas.openxmlformats.org/officeDocument/2006/relationships/tags" Target="../tags/tag75.xml"/><Relationship Id="rId2" Type="http://schemas.openxmlformats.org/officeDocument/2006/relationships/tags" Target="../tags/tag6.xml"/><Relationship Id="rId16" Type="http://schemas.openxmlformats.org/officeDocument/2006/relationships/tags" Target="../tags/tag20.xml"/><Relationship Id="rId29" Type="http://schemas.openxmlformats.org/officeDocument/2006/relationships/tags" Target="../tags/tag33.xml"/><Relationship Id="rId11" Type="http://schemas.openxmlformats.org/officeDocument/2006/relationships/tags" Target="../tags/tag15.xml"/><Relationship Id="rId24" Type="http://schemas.openxmlformats.org/officeDocument/2006/relationships/tags" Target="../tags/tag28.xml"/><Relationship Id="rId32" Type="http://schemas.openxmlformats.org/officeDocument/2006/relationships/tags" Target="../tags/tag36.xml"/><Relationship Id="rId37" Type="http://schemas.openxmlformats.org/officeDocument/2006/relationships/tags" Target="../tags/tag41.xml"/><Relationship Id="rId40" Type="http://schemas.openxmlformats.org/officeDocument/2006/relationships/tags" Target="../tags/tag44.xml"/><Relationship Id="rId45" Type="http://schemas.openxmlformats.org/officeDocument/2006/relationships/tags" Target="../tags/tag49.xml"/><Relationship Id="rId53" Type="http://schemas.openxmlformats.org/officeDocument/2006/relationships/tags" Target="../tags/tag57.xml"/><Relationship Id="rId58" Type="http://schemas.openxmlformats.org/officeDocument/2006/relationships/tags" Target="../tags/tag62.xml"/><Relationship Id="rId66" Type="http://schemas.openxmlformats.org/officeDocument/2006/relationships/tags" Target="../tags/tag70.xml"/><Relationship Id="rId74" Type="http://schemas.openxmlformats.org/officeDocument/2006/relationships/tags" Target="../tags/tag78.xml"/><Relationship Id="rId79" Type="http://schemas.openxmlformats.org/officeDocument/2006/relationships/oleObject" Target="../embeddings/oleObject5.bin"/><Relationship Id="rId5" Type="http://schemas.openxmlformats.org/officeDocument/2006/relationships/tags" Target="../tags/tag9.xml"/><Relationship Id="rId61" Type="http://schemas.openxmlformats.org/officeDocument/2006/relationships/tags" Target="../tags/tag65.xml"/><Relationship Id="rId10" Type="http://schemas.openxmlformats.org/officeDocument/2006/relationships/tags" Target="../tags/tag14.xml"/><Relationship Id="rId19" Type="http://schemas.openxmlformats.org/officeDocument/2006/relationships/tags" Target="../tags/tag23.xml"/><Relationship Id="rId31" Type="http://schemas.openxmlformats.org/officeDocument/2006/relationships/tags" Target="../tags/tag35.xml"/><Relationship Id="rId44" Type="http://schemas.openxmlformats.org/officeDocument/2006/relationships/tags" Target="../tags/tag48.xml"/><Relationship Id="rId52" Type="http://schemas.openxmlformats.org/officeDocument/2006/relationships/tags" Target="../tags/tag56.xml"/><Relationship Id="rId60" Type="http://schemas.openxmlformats.org/officeDocument/2006/relationships/tags" Target="../tags/tag64.xml"/><Relationship Id="rId65" Type="http://schemas.openxmlformats.org/officeDocument/2006/relationships/tags" Target="../tags/tag69.xml"/><Relationship Id="rId73" Type="http://schemas.openxmlformats.org/officeDocument/2006/relationships/tags" Target="../tags/tag77.xml"/><Relationship Id="rId78" Type="http://schemas.openxmlformats.org/officeDocument/2006/relationships/slideLayout" Target="../slideLayouts/slideLayout1.xml"/><Relationship Id="rId81" Type="http://schemas.openxmlformats.org/officeDocument/2006/relationships/image" Target="../media/image84.jpeg"/><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 Id="rId27" Type="http://schemas.openxmlformats.org/officeDocument/2006/relationships/tags" Target="../tags/tag31.xml"/><Relationship Id="rId30" Type="http://schemas.openxmlformats.org/officeDocument/2006/relationships/tags" Target="../tags/tag34.xml"/><Relationship Id="rId35" Type="http://schemas.openxmlformats.org/officeDocument/2006/relationships/tags" Target="../tags/tag39.xml"/><Relationship Id="rId43" Type="http://schemas.openxmlformats.org/officeDocument/2006/relationships/tags" Target="../tags/tag47.xml"/><Relationship Id="rId48" Type="http://schemas.openxmlformats.org/officeDocument/2006/relationships/tags" Target="../tags/tag52.xml"/><Relationship Id="rId56" Type="http://schemas.openxmlformats.org/officeDocument/2006/relationships/tags" Target="../tags/tag60.xml"/><Relationship Id="rId64" Type="http://schemas.openxmlformats.org/officeDocument/2006/relationships/tags" Target="../tags/tag68.xml"/><Relationship Id="rId69" Type="http://schemas.openxmlformats.org/officeDocument/2006/relationships/tags" Target="../tags/tag73.xml"/><Relationship Id="rId77" Type="http://schemas.openxmlformats.org/officeDocument/2006/relationships/tags" Target="../tags/tag81.xml"/><Relationship Id="rId8" Type="http://schemas.openxmlformats.org/officeDocument/2006/relationships/tags" Target="../tags/tag12.xml"/><Relationship Id="rId51" Type="http://schemas.openxmlformats.org/officeDocument/2006/relationships/tags" Target="../tags/tag55.xml"/><Relationship Id="rId72" Type="http://schemas.openxmlformats.org/officeDocument/2006/relationships/tags" Target="../tags/tag76.xml"/><Relationship Id="rId80" Type="http://schemas.openxmlformats.org/officeDocument/2006/relationships/image" Target="../media/image73.emf"/><Relationship Id="rId3" Type="http://schemas.openxmlformats.org/officeDocument/2006/relationships/tags" Target="../tags/tag7.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tags" Target="../tags/tag29.xml"/><Relationship Id="rId33" Type="http://schemas.openxmlformats.org/officeDocument/2006/relationships/tags" Target="../tags/tag37.xml"/><Relationship Id="rId38" Type="http://schemas.openxmlformats.org/officeDocument/2006/relationships/tags" Target="../tags/tag42.xml"/><Relationship Id="rId46" Type="http://schemas.openxmlformats.org/officeDocument/2006/relationships/tags" Target="../tags/tag50.xml"/><Relationship Id="rId59" Type="http://schemas.openxmlformats.org/officeDocument/2006/relationships/tags" Target="../tags/tag63.xml"/><Relationship Id="rId67" Type="http://schemas.openxmlformats.org/officeDocument/2006/relationships/tags" Target="../tags/tag71.xml"/><Relationship Id="rId20" Type="http://schemas.openxmlformats.org/officeDocument/2006/relationships/tags" Target="../tags/tag24.xml"/><Relationship Id="rId41" Type="http://schemas.openxmlformats.org/officeDocument/2006/relationships/tags" Target="../tags/tag45.xml"/><Relationship Id="rId54" Type="http://schemas.openxmlformats.org/officeDocument/2006/relationships/tags" Target="../tags/tag58.xml"/><Relationship Id="rId62" Type="http://schemas.openxmlformats.org/officeDocument/2006/relationships/tags" Target="../tags/tag66.xml"/><Relationship Id="rId70" Type="http://schemas.openxmlformats.org/officeDocument/2006/relationships/tags" Target="../tags/tag74.xml"/><Relationship Id="rId75" Type="http://schemas.openxmlformats.org/officeDocument/2006/relationships/tags" Target="../tags/tag79.xml"/><Relationship Id="rId1" Type="http://schemas.openxmlformats.org/officeDocument/2006/relationships/tags" Target="../tags/tag5.xml"/><Relationship Id="rId6" Type="http://schemas.openxmlformats.org/officeDocument/2006/relationships/tags" Target="../tags/tag10.xml"/><Relationship Id="rId15" Type="http://schemas.openxmlformats.org/officeDocument/2006/relationships/tags" Target="../tags/tag19.xml"/><Relationship Id="rId23" Type="http://schemas.openxmlformats.org/officeDocument/2006/relationships/tags" Target="../tags/tag27.xml"/><Relationship Id="rId28" Type="http://schemas.openxmlformats.org/officeDocument/2006/relationships/tags" Target="../tags/tag32.xml"/><Relationship Id="rId36" Type="http://schemas.openxmlformats.org/officeDocument/2006/relationships/tags" Target="../tags/tag40.xml"/><Relationship Id="rId49" Type="http://schemas.openxmlformats.org/officeDocument/2006/relationships/tags" Target="../tags/tag53.xml"/><Relationship Id="rId57" Type="http://schemas.openxmlformats.org/officeDocument/2006/relationships/tags" Target="../tags/tag61.xml"/></Relationships>
</file>

<file path=ppt/slides/_rels/slide2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3C6E8BCB-13F3-C7F5-B80F-D99D53260E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6546" y="0"/>
            <a:ext cx="4978908" cy="6858000"/>
          </a:xfrm>
          <a:prstGeom prst="rect">
            <a:avLst/>
          </a:prstGeom>
        </p:spPr>
      </p:pic>
    </p:spTree>
    <p:extLst>
      <p:ext uri="{BB962C8B-B14F-4D97-AF65-F5344CB8AC3E}">
        <p14:creationId xmlns:p14="http://schemas.microsoft.com/office/powerpoint/2010/main" val="3088590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72744D5F-2A61-8A36-D243-9F31ACAD86E5}"/>
              </a:ext>
            </a:extLst>
          </p:cNvPr>
          <p:cNvSpPr txBox="1"/>
          <p:nvPr/>
        </p:nvSpPr>
        <p:spPr>
          <a:xfrm>
            <a:off x="4787153" y="118334"/>
            <a:ext cx="2420471" cy="646331"/>
          </a:xfrm>
          <a:prstGeom prst="rect">
            <a:avLst/>
          </a:prstGeom>
          <a:noFill/>
        </p:spPr>
        <p:txBody>
          <a:bodyPr wrap="square" rtlCol="0">
            <a:spAutoFit/>
          </a:bodyPr>
          <a:lstStyle/>
          <a:p>
            <a:pPr algn="ctr"/>
            <a:r>
              <a:rPr lang="nl-BE" sz="3600" dirty="0">
                <a:solidFill>
                  <a:srgbClr val="FAF9ED"/>
                </a:solidFill>
                <a:latin typeface="Avenir Next" panose="020B0503020202020204" pitchFamily="34" charset="0"/>
              </a:rPr>
              <a:t>NEW</a:t>
            </a:r>
          </a:p>
        </p:txBody>
      </p:sp>
    </p:spTree>
    <p:extLst>
      <p:ext uri="{BB962C8B-B14F-4D97-AF65-F5344CB8AC3E}">
        <p14:creationId xmlns:p14="http://schemas.microsoft.com/office/powerpoint/2010/main" val="3060282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hart&#10;&#10;Description automatically generated">
            <a:extLst>
              <a:ext uri="{FF2B5EF4-FFF2-40B4-BE49-F238E27FC236}">
                <a16:creationId xmlns:a16="http://schemas.microsoft.com/office/drawing/2014/main" id="{CCE9109C-3E96-01A8-E886-A465A7533F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84751" y="4945487"/>
            <a:ext cx="1500899" cy="1516370"/>
          </a:xfrm>
          <a:prstGeom prst="rect">
            <a:avLst/>
          </a:prstGeom>
        </p:spPr>
      </p:pic>
      <p:pic>
        <p:nvPicPr>
          <p:cNvPr id="8" name="Picture 7">
            <a:extLst>
              <a:ext uri="{FF2B5EF4-FFF2-40B4-BE49-F238E27FC236}">
                <a16:creationId xmlns:a16="http://schemas.microsoft.com/office/drawing/2014/main" id="{ED706FC6-A384-F47F-10C7-98A07B42B0A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8320" t="15546" r="60894" b="13177"/>
          <a:stretch/>
        </p:blipFill>
        <p:spPr>
          <a:xfrm>
            <a:off x="1515980" y="0"/>
            <a:ext cx="3753852" cy="7240637"/>
          </a:xfrm>
          <a:prstGeom prst="rect">
            <a:avLst/>
          </a:prstGeom>
        </p:spPr>
      </p:pic>
    </p:spTree>
    <p:extLst>
      <p:ext uri="{BB962C8B-B14F-4D97-AF65-F5344CB8AC3E}">
        <p14:creationId xmlns:p14="http://schemas.microsoft.com/office/powerpoint/2010/main" val="2678424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3583FAE-8EDB-8EAE-5C61-56345D556FB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6" name="Object 5" hidden="1">
                        <a:extLst>
                          <a:ext uri="{FF2B5EF4-FFF2-40B4-BE49-F238E27FC236}">
                            <a16:creationId xmlns:a16="http://schemas.microsoft.com/office/drawing/2014/main" id="{F3583FAE-8EDB-8EAE-5C61-56345D556FB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0" name="Title 2">
            <a:extLst>
              <a:ext uri="{FF2B5EF4-FFF2-40B4-BE49-F238E27FC236}">
                <a16:creationId xmlns:a16="http://schemas.microsoft.com/office/drawing/2014/main" id="{E4DD9870-47B0-F09E-B770-86A6113B0423}"/>
              </a:ext>
            </a:extLst>
          </p:cNvPr>
          <p:cNvSpPr>
            <a:spLocks noGrp="1"/>
          </p:cNvSpPr>
          <p:nvPr>
            <p:ph type="ctrTitle"/>
          </p:nvPr>
        </p:nvSpPr>
        <p:spPr>
          <a:xfrm>
            <a:off x="931370" y="131195"/>
            <a:ext cx="11248655" cy="1226916"/>
          </a:xfrm>
        </p:spPr>
        <p:txBody>
          <a:bodyPr vert="horz">
            <a:normAutofit/>
          </a:bodyPr>
          <a:lstStyle/>
          <a:p>
            <a:r>
              <a:rPr lang="fr-FR" sz="2800" b="1" dirty="0"/>
              <a:t>AANTREKKELIJKE VERPAKKING – UN EMBALLAGE ATTRACTIF</a:t>
            </a:r>
            <a:endParaRPr lang="en-NL" sz="2800" b="1" dirty="0"/>
          </a:p>
        </p:txBody>
      </p:sp>
      <p:cxnSp>
        <p:nvCxnSpPr>
          <p:cNvPr id="31" name="Straight Connector 30">
            <a:extLst>
              <a:ext uri="{FF2B5EF4-FFF2-40B4-BE49-F238E27FC236}">
                <a16:creationId xmlns:a16="http://schemas.microsoft.com/office/drawing/2014/main" id="{DB11E985-405C-8664-B3FA-A837B3397115}"/>
              </a:ext>
            </a:extLst>
          </p:cNvPr>
          <p:cNvCxnSpPr>
            <a:cxnSpLocks/>
          </p:cNvCxnSpPr>
          <p:nvPr/>
        </p:nvCxnSpPr>
        <p:spPr>
          <a:xfrm>
            <a:off x="964262" y="1382174"/>
            <a:ext cx="10169015" cy="0"/>
          </a:xfrm>
          <a:prstGeom prst="line">
            <a:avLst/>
          </a:prstGeom>
          <a:ln w="19050">
            <a:solidFill>
              <a:srgbClr val="E8CB86"/>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A10DE5F-097B-7588-9985-8522C6D9F4E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837239" y="3146852"/>
            <a:ext cx="4517522" cy="1836671"/>
          </a:xfrm>
          <a:prstGeom prst="rect">
            <a:avLst/>
          </a:prstGeom>
          <a:effectLst>
            <a:outerShdw blurRad="190500" dist="165100" dir="5400000" sx="94000" sy="94000" algn="t" rotWithShape="0">
              <a:schemeClr val="accent2">
                <a:lumMod val="50000"/>
              </a:schemeClr>
            </a:outerShdw>
          </a:effectLst>
        </p:spPr>
      </p:pic>
      <p:sp>
        <p:nvSpPr>
          <p:cNvPr id="10" name="Rectangle 9">
            <a:extLst>
              <a:ext uri="{FF2B5EF4-FFF2-40B4-BE49-F238E27FC236}">
                <a16:creationId xmlns:a16="http://schemas.microsoft.com/office/drawing/2014/main" id="{9193F884-6931-044C-4E82-7429524E84C1}"/>
              </a:ext>
            </a:extLst>
          </p:cNvPr>
          <p:cNvSpPr/>
          <p:nvPr/>
        </p:nvSpPr>
        <p:spPr>
          <a:xfrm>
            <a:off x="4998020" y="1983405"/>
            <a:ext cx="1806472" cy="307777"/>
          </a:xfrm>
          <a:prstGeom prst="rect">
            <a:avLst/>
          </a:prstGeom>
          <a:noFill/>
        </p:spPr>
        <p:txBody>
          <a:bodyPr wrap="square">
            <a:spAutoFit/>
          </a:bodyPr>
          <a:lstStyle/>
          <a:p>
            <a:pPr marL="0" marR="0" lvl="0" indent="0" algn="ctr" defTabSz="412750" rtl="0" eaLnBrk="1" fontAlgn="auto" latinLnBrk="0" hangingPunct="0">
              <a:lnSpc>
                <a:spcPct val="100000"/>
              </a:lnSpc>
              <a:spcBef>
                <a:spcPts val="1100"/>
              </a:spcBef>
              <a:spcAft>
                <a:spcPts val="0"/>
              </a:spcAft>
              <a:buClrTx/>
              <a:buSzTx/>
              <a:buFontTx/>
              <a:buNone/>
              <a:tabLst/>
              <a:defRPr/>
            </a:pPr>
            <a:r>
              <a:rPr kumimoji="0" lang="en-US" sz="1400" b="0" i="0" u="none" strike="noStrike" kern="0" cap="none" spc="0" normalizeH="0" baseline="0" noProof="0">
                <a:ln>
                  <a:noFill/>
                </a:ln>
                <a:solidFill>
                  <a:srgbClr val="FEFEDD"/>
                </a:solidFill>
                <a:effectLst/>
                <a:uLnTx/>
                <a:uFillTx/>
                <a:latin typeface="Century Gothic" panose="020B0502020202020204" pitchFamily="34" charset="0"/>
                <a:ea typeface="+mn-ea"/>
                <a:cs typeface="+mn-cs"/>
                <a:sym typeface="Museo Slab 300"/>
              </a:rPr>
              <a:t>OOH Wrapper </a:t>
            </a:r>
          </a:p>
        </p:txBody>
      </p:sp>
    </p:spTree>
    <p:extLst>
      <p:ext uri="{BB962C8B-B14F-4D97-AF65-F5344CB8AC3E}">
        <p14:creationId xmlns:p14="http://schemas.microsoft.com/office/powerpoint/2010/main" val="213993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1703B9E-AB90-F303-386E-B0361BA140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3792" y="3338052"/>
            <a:ext cx="1585771" cy="2435123"/>
          </a:xfrm>
          <a:prstGeom prst="rect">
            <a:avLst/>
          </a:prstGeom>
        </p:spPr>
      </p:pic>
      <p:sp>
        <p:nvSpPr>
          <p:cNvPr id="4" name="Title 3">
            <a:extLst>
              <a:ext uri="{FF2B5EF4-FFF2-40B4-BE49-F238E27FC236}">
                <a16:creationId xmlns:a16="http://schemas.microsoft.com/office/drawing/2014/main" id="{1779FEDF-9056-9BD3-D419-42CF26909EAD}"/>
              </a:ext>
            </a:extLst>
          </p:cNvPr>
          <p:cNvSpPr>
            <a:spLocks noGrp="1"/>
          </p:cNvSpPr>
          <p:nvPr>
            <p:ph type="title"/>
          </p:nvPr>
        </p:nvSpPr>
        <p:spPr>
          <a:xfrm>
            <a:off x="4345875" y="-67649"/>
            <a:ext cx="3500249" cy="863029"/>
          </a:xfrm>
        </p:spPr>
        <p:txBody>
          <a:bodyPr>
            <a:normAutofit/>
          </a:bodyPr>
          <a:lstStyle/>
          <a:p>
            <a:r>
              <a:rPr lang="en-GB" sz="2800" b="1"/>
              <a:t>MAGNUM OOH 2024</a:t>
            </a:r>
            <a:endParaRPr lang="en-BE" sz="2800" b="1"/>
          </a:p>
        </p:txBody>
      </p:sp>
      <p:pic>
        <p:nvPicPr>
          <p:cNvPr id="7" name="Picture 6">
            <a:extLst>
              <a:ext uri="{FF2B5EF4-FFF2-40B4-BE49-F238E27FC236}">
                <a16:creationId xmlns:a16="http://schemas.microsoft.com/office/drawing/2014/main" id="{74F9242B-4C71-6705-0D94-273E0136E85A}"/>
              </a:ext>
            </a:extLst>
          </p:cNvPr>
          <p:cNvPicPr>
            <a:picLocks noChangeAspect="1"/>
          </p:cNvPicPr>
          <p:nvPr/>
        </p:nvPicPr>
        <p:blipFill>
          <a:blip r:embed="rId4"/>
          <a:stretch>
            <a:fillRect/>
          </a:stretch>
        </p:blipFill>
        <p:spPr>
          <a:xfrm>
            <a:off x="1046654" y="1338881"/>
            <a:ext cx="10193273" cy="368312"/>
          </a:xfrm>
          <a:prstGeom prst="rect">
            <a:avLst/>
          </a:prstGeom>
        </p:spPr>
      </p:pic>
      <p:sp>
        <p:nvSpPr>
          <p:cNvPr id="25" name="TextBox 24">
            <a:extLst>
              <a:ext uri="{FF2B5EF4-FFF2-40B4-BE49-F238E27FC236}">
                <a16:creationId xmlns:a16="http://schemas.microsoft.com/office/drawing/2014/main" id="{30E4DF08-988D-2FA6-DA21-A967115CE705}"/>
              </a:ext>
            </a:extLst>
          </p:cNvPr>
          <p:cNvSpPr txBox="1"/>
          <p:nvPr/>
        </p:nvSpPr>
        <p:spPr>
          <a:xfrm>
            <a:off x="2745227" y="2837565"/>
            <a:ext cx="63511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Classic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120 ml</a:t>
            </a:r>
          </a:p>
        </p:txBody>
      </p:sp>
      <p:sp>
        <p:nvSpPr>
          <p:cNvPr id="26" name="TextBox 25">
            <a:extLst>
              <a:ext uri="{FF2B5EF4-FFF2-40B4-BE49-F238E27FC236}">
                <a16:creationId xmlns:a16="http://schemas.microsoft.com/office/drawing/2014/main" id="{690EFD97-5F87-0F74-3887-55CA66E341B8}"/>
              </a:ext>
            </a:extLst>
          </p:cNvPr>
          <p:cNvSpPr txBox="1"/>
          <p:nvPr/>
        </p:nvSpPr>
        <p:spPr>
          <a:xfrm>
            <a:off x="3929491" y="2854943"/>
            <a:ext cx="66717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Almond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120 ml</a:t>
            </a:r>
          </a:p>
        </p:txBody>
      </p:sp>
      <p:sp>
        <p:nvSpPr>
          <p:cNvPr id="27" name="TextBox 26">
            <a:extLst>
              <a:ext uri="{FF2B5EF4-FFF2-40B4-BE49-F238E27FC236}">
                <a16:creationId xmlns:a16="http://schemas.microsoft.com/office/drawing/2014/main" id="{74C83B5E-D196-48A8-77CB-D9B5C3295D0D}"/>
              </a:ext>
            </a:extLst>
          </p:cNvPr>
          <p:cNvSpPr txBox="1"/>
          <p:nvPr/>
        </p:nvSpPr>
        <p:spPr>
          <a:xfrm>
            <a:off x="5269142" y="2833743"/>
            <a:ext cx="60625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White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120 ml</a:t>
            </a:r>
          </a:p>
        </p:txBody>
      </p:sp>
      <p:sp>
        <p:nvSpPr>
          <p:cNvPr id="28" name="TextBox 27">
            <a:extLst>
              <a:ext uri="{FF2B5EF4-FFF2-40B4-BE49-F238E27FC236}">
                <a16:creationId xmlns:a16="http://schemas.microsoft.com/office/drawing/2014/main" id="{CC8E9A92-416D-25D5-BD48-6DF694F1F881}"/>
              </a:ext>
            </a:extLst>
          </p:cNvPr>
          <p:cNvSpPr txBox="1"/>
          <p:nvPr/>
        </p:nvSpPr>
        <p:spPr>
          <a:xfrm>
            <a:off x="6250028" y="2833743"/>
            <a:ext cx="162519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Strawberry White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110 ml</a:t>
            </a:r>
          </a:p>
        </p:txBody>
      </p:sp>
      <p:sp>
        <p:nvSpPr>
          <p:cNvPr id="31" name="TextBox 30">
            <a:extLst>
              <a:ext uri="{FF2B5EF4-FFF2-40B4-BE49-F238E27FC236}">
                <a16:creationId xmlns:a16="http://schemas.microsoft.com/office/drawing/2014/main" id="{E16ACAAB-1682-3F80-BEFF-F8D5A5E08DFD}"/>
              </a:ext>
            </a:extLst>
          </p:cNvPr>
          <p:cNvSpPr txBox="1"/>
          <p:nvPr/>
        </p:nvSpPr>
        <p:spPr>
          <a:xfrm>
            <a:off x="7812680" y="2816961"/>
            <a:ext cx="127559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err="1">
                <a:ln>
                  <a:noFill/>
                </a:ln>
                <a:solidFill>
                  <a:srgbClr val="FFFFFF"/>
                </a:solidFill>
                <a:effectLst/>
                <a:uLnTx/>
                <a:uFillTx/>
                <a:latin typeface="Unilever DIN Offc Pro"/>
                <a:ea typeface="+mn-ea"/>
                <a:cs typeface="+mn-cs"/>
              </a:rPr>
              <a:t>Almond</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a:t>
            </a:r>
            <a:r>
              <a:rPr kumimoji="0" lang="nl-BE" sz="1100" b="0" i="0" u="none" strike="noStrike" kern="1200" cap="none" spc="0" normalizeH="0" baseline="0" noProof="0" err="1">
                <a:ln>
                  <a:noFill/>
                </a:ln>
                <a:solidFill>
                  <a:srgbClr val="FFFFFF"/>
                </a:solidFill>
                <a:effectLst/>
                <a:uLnTx/>
                <a:uFillTx/>
                <a:latin typeface="Unilever DIN Offc Pro"/>
                <a:ea typeface="+mn-ea"/>
                <a:cs typeface="+mn-cs"/>
              </a:rPr>
              <a:t>Vegan</a:t>
            </a:r>
            <a:endParaRPr kumimoji="0" lang="nl-BE" sz="1100" b="0" i="0" u="none" strike="noStrike" kern="1200" cap="none" spc="0" normalizeH="0" baseline="0" noProof="0">
              <a:ln>
                <a:noFill/>
              </a:ln>
              <a:solidFill>
                <a:srgbClr val="FFFFFF"/>
              </a:solidFill>
              <a:effectLst/>
              <a:uLnTx/>
              <a:uFillTx/>
              <a:latin typeface="Unilever DIN Offc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90 ml</a:t>
            </a:r>
          </a:p>
        </p:txBody>
      </p:sp>
      <p:sp>
        <p:nvSpPr>
          <p:cNvPr id="32" name="TextBox 31">
            <a:extLst>
              <a:ext uri="{FF2B5EF4-FFF2-40B4-BE49-F238E27FC236}">
                <a16:creationId xmlns:a16="http://schemas.microsoft.com/office/drawing/2014/main" id="{9A5440AC-E1EA-F94E-A51B-BBB2E70C83E2}"/>
              </a:ext>
            </a:extLst>
          </p:cNvPr>
          <p:cNvSpPr txBox="1"/>
          <p:nvPr/>
        </p:nvSpPr>
        <p:spPr>
          <a:xfrm>
            <a:off x="2150891" y="5628180"/>
            <a:ext cx="1973780" cy="430887"/>
          </a:xfrm>
          <a:prstGeom prst="rect">
            <a:avLst/>
          </a:prstGeom>
          <a:noFill/>
        </p:spPr>
        <p:txBody>
          <a:bodyPr wrap="square" lIns="91440" tIns="45720" rIns="91440" bIns="45720" rtlCol="0" anchor="t">
            <a:spAutoFit/>
          </a:bodyPr>
          <a:lstStyle/>
          <a:p>
            <a:pPr algn="ctr">
              <a:defRPr/>
            </a:pPr>
            <a:r>
              <a:rPr lang="nl-BE" sz="1100">
                <a:solidFill>
                  <a:srgbClr val="FFFFFF"/>
                </a:solidFill>
                <a:latin typeface="Unilever DIN Offc Pro"/>
              </a:rPr>
              <a:t>Double</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Chocolate</a:t>
            </a:r>
            <a:r>
              <a:rPr lang="nl-BE" sz="1100">
                <a:solidFill>
                  <a:srgbClr val="FFFFFF"/>
                </a:solidFill>
                <a:latin typeface="Unilever DIN Offc Pro"/>
              </a:rPr>
              <a:t> </a:t>
            </a:r>
            <a:endParaRPr kumimoji="0" lang="nl-BE" sz="1100" b="0" i="0" u="none" strike="noStrike" kern="1200" cap="none" spc="0" normalizeH="0" baseline="0" noProof="0">
              <a:ln>
                <a:noFill/>
              </a:ln>
              <a:solidFill>
                <a:srgbClr val="FFFFFF"/>
              </a:solidFill>
              <a:effectLst/>
              <a:uLnTx/>
              <a:uFillTx/>
              <a:latin typeface="Unilever DIN Offc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88ml</a:t>
            </a:r>
            <a:endParaRPr lang="nl-BE" sz="1100" b="0" i="0" u="none" strike="noStrike" kern="1200" cap="none" spc="0" normalizeH="0" baseline="0" noProof="0">
              <a:ln>
                <a:noFill/>
              </a:ln>
              <a:solidFill>
                <a:srgbClr val="FFFFFF"/>
              </a:solidFill>
              <a:effectLst/>
              <a:uLnTx/>
              <a:uFillTx/>
              <a:latin typeface="Unilever DIN Offc Pro"/>
            </a:endParaRPr>
          </a:p>
        </p:txBody>
      </p:sp>
      <p:sp>
        <p:nvSpPr>
          <p:cNvPr id="35" name="TextBox 34">
            <a:extLst>
              <a:ext uri="{FF2B5EF4-FFF2-40B4-BE49-F238E27FC236}">
                <a16:creationId xmlns:a16="http://schemas.microsoft.com/office/drawing/2014/main" id="{369ADDE4-6D8A-7AC1-42C9-7CDEBAB0D848}"/>
              </a:ext>
            </a:extLst>
          </p:cNvPr>
          <p:cNvSpPr txBox="1"/>
          <p:nvPr/>
        </p:nvSpPr>
        <p:spPr>
          <a:xfrm>
            <a:off x="3532907" y="5609653"/>
            <a:ext cx="1777769" cy="6001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Double Gold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Caramel</a:t>
            </a:r>
            <a:r>
              <a:rPr lang="nl-BE" sz="1100">
                <a:solidFill>
                  <a:srgbClr val="FFFFFF"/>
                </a:solidFill>
                <a:latin typeface="Unilever DIN Offc Pro"/>
              </a:rPr>
              <a:t> </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Billionaire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85 ml</a:t>
            </a:r>
          </a:p>
        </p:txBody>
      </p:sp>
      <p:pic>
        <p:nvPicPr>
          <p:cNvPr id="36" name="Picture 35">
            <a:extLst>
              <a:ext uri="{FF2B5EF4-FFF2-40B4-BE49-F238E27FC236}">
                <a16:creationId xmlns:a16="http://schemas.microsoft.com/office/drawing/2014/main" id="{C029BEE7-31C2-06CE-E15E-3A1D3B017F4A}"/>
              </a:ext>
            </a:extLst>
          </p:cNvPr>
          <p:cNvPicPr>
            <a:picLocks noChangeAspect="1"/>
          </p:cNvPicPr>
          <p:nvPr/>
        </p:nvPicPr>
        <p:blipFill>
          <a:blip r:embed="rId5" cstate="screen">
            <a:clrChange>
              <a:clrFrom>
                <a:srgbClr val="270D01"/>
              </a:clrFrom>
              <a:clrTo>
                <a:srgbClr val="270D01">
                  <a:alpha val="0"/>
                </a:srgbClr>
              </a:clrTo>
            </a:clrChange>
            <a:extLst>
              <a:ext uri="{28A0092B-C50C-407E-A947-70E740481C1C}">
                <a14:useLocalDpi xmlns:a14="http://schemas.microsoft.com/office/drawing/2010/main"/>
              </a:ext>
            </a:extLst>
          </a:blip>
          <a:stretch>
            <a:fillRect/>
          </a:stretch>
        </p:blipFill>
        <p:spPr>
          <a:xfrm>
            <a:off x="4063023" y="3633686"/>
            <a:ext cx="696385" cy="1923646"/>
          </a:xfrm>
          <a:prstGeom prst="rect">
            <a:avLst/>
          </a:prstGeom>
        </p:spPr>
      </p:pic>
      <p:sp>
        <p:nvSpPr>
          <p:cNvPr id="49" name="TextBox 144">
            <a:extLst>
              <a:ext uri="{FF2B5EF4-FFF2-40B4-BE49-F238E27FC236}">
                <a16:creationId xmlns:a16="http://schemas.microsoft.com/office/drawing/2014/main" id="{E83FB8C2-EBB1-0C9C-8634-8F25E6DCC242}"/>
              </a:ext>
            </a:extLst>
          </p:cNvPr>
          <p:cNvSpPr txBox="1"/>
          <p:nvPr/>
        </p:nvSpPr>
        <p:spPr>
          <a:xfrm>
            <a:off x="5485811" y="5701986"/>
            <a:ext cx="886782" cy="415498"/>
          </a:xfrm>
          <a:prstGeom prst="rect">
            <a:avLst/>
          </a:prstGeom>
          <a:noFill/>
        </p:spPr>
        <p:txBody>
          <a:bodyPr wrap="non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nl-BE" sz="1050" b="0" i="0" u="none" strike="noStrike" kern="1200" cap="none" spc="0" normalizeH="0" baseline="0" noProof="0">
                <a:ln>
                  <a:noFill/>
                </a:ln>
                <a:solidFill>
                  <a:srgbClr val="FFFFFF"/>
                </a:solidFill>
                <a:effectLst/>
                <a:uLnTx/>
                <a:uFillTx/>
                <a:latin typeface="Unilever DIN Offc Pro"/>
                <a:ea typeface="+mn-ea"/>
                <a:cs typeface="+mn-cs"/>
              </a:rPr>
              <a:t>Bomboniera</a:t>
            </a:r>
            <a:r>
              <a:rPr lang="nl-BE" sz="1050">
                <a:solidFill>
                  <a:srgbClr val="FFFFFF"/>
                </a:solidFill>
                <a:latin typeface="Unilever DIN Offc Pro"/>
              </a:rPr>
              <a:t> </a:t>
            </a:r>
            <a:endParaRPr kumimoji="0" lang="nl-BE" sz="1050" b="0" i="0" u="none" strike="noStrike" kern="1200" cap="none" spc="0" normalizeH="0" baseline="0" noProof="0">
              <a:ln>
                <a:noFill/>
              </a:ln>
              <a:solidFill>
                <a:srgbClr val="FFFFFF"/>
              </a:solidFill>
              <a:effectLst/>
              <a:uLnTx/>
              <a:uFillTx/>
              <a:latin typeface="Unilever DIN Offc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050" b="0" i="0" u="none" strike="noStrike" kern="1200" cap="none" spc="0" normalizeH="0" baseline="0" noProof="0">
                <a:ln>
                  <a:noFill/>
                </a:ln>
                <a:solidFill>
                  <a:srgbClr val="FFFFFF"/>
                </a:solidFill>
                <a:effectLst/>
                <a:uLnTx/>
                <a:uFillTx/>
                <a:latin typeface="Unilever DIN Offc Pro"/>
                <a:ea typeface="+mn-ea"/>
                <a:cs typeface="+mn-cs"/>
              </a:rPr>
              <a:t>6x12 ml</a:t>
            </a:r>
            <a:endParaRPr lang="nl-BE" sz="1050" b="0" i="0" u="none" strike="noStrike" kern="1200" cap="none" spc="0" normalizeH="0" baseline="0" noProof="0">
              <a:ln>
                <a:noFill/>
              </a:ln>
              <a:solidFill>
                <a:srgbClr val="FFFFFF"/>
              </a:solidFill>
              <a:effectLst/>
              <a:uLnTx/>
              <a:uFillTx/>
              <a:latin typeface="Unilever DIN Offc Pro"/>
            </a:endParaRPr>
          </a:p>
        </p:txBody>
      </p:sp>
      <p:pic>
        <p:nvPicPr>
          <p:cNvPr id="9" name="Picture 8" descr="A picture containing remote, dark, light&#10;&#10;Description automatically generated">
            <a:extLst>
              <a:ext uri="{FF2B5EF4-FFF2-40B4-BE49-F238E27FC236}">
                <a16:creationId xmlns:a16="http://schemas.microsoft.com/office/drawing/2014/main" id="{795B9FF8-5147-8A28-5349-7B382603F24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69460" y="583607"/>
            <a:ext cx="1557206" cy="2365921"/>
          </a:xfrm>
          <a:prstGeom prst="rect">
            <a:avLst/>
          </a:prstGeom>
        </p:spPr>
      </p:pic>
      <p:pic>
        <p:nvPicPr>
          <p:cNvPr id="12" name="Picture 11" descr="A picture containing dark, light&#10;&#10;Description automatically generated">
            <a:extLst>
              <a:ext uri="{FF2B5EF4-FFF2-40B4-BE49-F238E27FC236}">
                <a16:creationId xmlns:a16="http://schemas.microsoft.com/office/drawing/2014/main" id="{199288A8-F198-1BED-D994-3F536CED1EE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98541" y="552183"/>
            <a:ext cx="1577889" cy="2397345"/>
          </a:xfrm>
          <a:prstGeom prst="rect">
            <a:avLst/>
          </a:prstGeom>
        </p:spPr>
      </p:pic>
      <p:pic>
        <p:nvPicPr>
          <p:cNvPr id="51" name="Picture 50" descr="A picture containing dark, light&#10;&#10;Description automatically generated">
            <a:extLst>
              <a:ext uri="{FF2B5EF4-FFF2-40B4-BE49-F238E27FC236}">
                <a16:creationId xmlns:a16="http://schemas.microsoft.com/office/drawing/2014/main" id="{4A759082-64D8-9F31-8C02-3B8A1D69CCF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62836" y="532782"/>
            <a:ext cx="1577889" cy="2397345"/>
          </a:xfrm>
          <a:prstGeom prst="rect">
            <a:avLst/>
          </a:prstGeom>
        </p:spPr>
      </p:pic>
      <p:pic>
        <p:nvPicPr>
          <p:cNvPr id="55" name="Picture 54">
            <a:extLst>
              <a:ext uri="{FF2B5EF4-FFF2-40B4-BE49-F238E27FC236}">
                <a16:creationId xmlns:a16="http://schemas.microsoft.com/office/drawing/2014/main" id="{F853A7CB-D754-5322-88DA-BFF2DDC0BB26}"/>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297587" y="543661"/>
            <a:ext cx="1576926" cy="2397345"/>
          </a:xfrm>
          <a:prstGeom prst="rect">
            <a:avLst/>
          </a:prstGeom>
        </p:spPr>
      </p:pic>
      <p:pic>
        <p:nvPicPr>
          <p:cNvPr id="56" name="Picture 55" descr="A picture containing dark, light&#10;&#10;Description automatically generated">
            <a:extLst>
              <a:ext uri="{FF2B5EF4-FFF2-40B4-BE49-F238E27FC236}">
                <a16:creationId xmlns:a16="http://schemas.microsoft.com/office/drawing/2014/main" id="{3F07E255-8E20-9476-15B8-C9E5CC64D1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86379" y="550833"/>
            <a:ext cx="1577889" cy="2397345"/>
          </a:xfrm>
          <a:prstGeom prst="rect">
            <a:avLst/>
          </a:prstGeom>
        </p:spPr>
      </p:pic>
      <p:pic>
        <p:nvPicPr>
          <p:cNvPr id="60" name="Picture 59" descr="A picture containing text&#10;&#10;Description automatically generated">
            <a:extLst>
              <a:ext uri="{FF2B5EF4-FFF2-40B4-BE49-F238E27FC236}">
                <a16:creationId xmlns:a16="http://schemas.microsoft.com/office/drawing/2014/main" id="{4A61AFDF-4155-EF65-97C6-6455E1E6B9D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134103" y="3817365"/>
            <a:ext cx="1739967" cy="1739967"/>
          </a:xfrm>
          <a:prstGeom prst="rect">
            <a:avLst/>
          </a:prstGeom>
        </p:spPr>
      </p:pic>
      <p:pic>
        <p:nvPicPr>
          <p:cNvPr id="5122" name="Picture 2">
            <a:extLst>
              <a:ext uri="{FF2B5EF4-FFF2-40B4-BE49-F238E27FC236}">
                <a16:creationId xmlns:a16="http://schemas.microsoft.com/office/drawing/2014/main" id="{6D4F332F-ED46-5D18-6DFF-C1A0F2DE00AD}"/>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152112" y="3711964"/>
            <a:ext cx="698575" cy="1833333"/>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144">
            <a:extLst>
              <a:ext uri="{FF2B5EF4-FFF2-40B4-BE49-F238E27FC236}">
                <a16:creationId xmlns:a16="http://schemas.microsoft.com/office/drawing/2014/main" id="{33CDA617-6EE4-6B39-FDF5-D05AAC643417}"/>
              </a:ext>
            </a:extLst>
          </p:cNvPr>
          <p:cNvSpPr txBox="1"/>
          <p:nvPr/>
        </p:nvSpPr>
        <p:spPr>
          <a:xfrm>
            <a:off x="7090289" y="5709311"/>
            <a:ext cx="841897" cy="577081"/>
          </a:xfrm>
          <a:prstGeom prst="rect">
            <a:avLst/>
          </a:prstGeom>
          <a:noFill/>
        </p:spPr>
        <p:txBody>
          <a:bodyPr wrap="non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nl-BE" sz="1050" b="0" i="0" u="none" strike="noStrike" kern="1200" cap="none" spc="0" normalizeH="0" baseline="0" noProof="0">
                <a:ln>
                  <a:noFill/>
                </a:ln>
                <a:solidFill>
                  <a:srgbClr val="FFFFFF"/>
                </a:solidFill>
                <a:effectLst/>
                <a:uLnTx/>
                <a:uFillTx/>
                <a:latin typeface="Unilever DIN Offc Pro"/>
                <a:ea typeface="+mn-ea"/>
                <a:cs typeface="+mn-cs"/>
              </a:rPr>
              <a:t>Starchaser</a:t>
            </a:r>
          </a:p>
          <a:p>
            <a:pPr algn="ctr">
              <a:defRPr/>
            </a:pPr>
            <a:r>
              <a:rPr lang="nl-BE" sz="1050">
                <a:solidFill>
                  <a:srgbClr val="FFFFFF"/>
                </a:solidFill>
                <a:latin typeface="Unilever DIN Offc Pro"/>
              </a:rPr>
              <a:t>85ml</a:t>
            </a:r>
            <a:endParaRPr kumimoji="0" lang="nl-BE" sz="1050" b="0" i="0" u="none" strike="noStrike" kern="1200" cap="none" spc="0" normalizeH="0" baseline="0" noProof="0">
              <a:ln>
                <a:noFill/>
              </a:ln>
              <a:solidFill>
                <a:srgbClr val="FFFFFF"/>
              </a:solidFill>
              <a:effectLst/>
              <a:uLnTx/>
              <a:uFillTx/>
              <a:latin typeface="Unilever DIN Offc Pro"/>
              <a:ea typeface="+mn-ea"/>
              <a:cs typeface="+mn-cs"/>
            </a:endParaRPr>
          </a:p>
          <a:p>
            <a:pPr algn="ctr">
              <a:defRPr/>
            </a:pPr>
            <a:endParaRPr lang="nl-BE" sz="1050" b="0" i="0" u="none" strike="noStrike" kern="1200" cap="none" spc="0" normalizeH="0" baseline="0" noProof="0">
              <a:ln>
                <a:noFill/>
              </a:ln>
              <a:solidFill>
                <a:srgbClr val="FFFFFF"/>
              </a:solidFill>
              <a:effectLst/>
              <a:uLnTx/>
              <a:uFillTx/>
              <a:latin typeface="Unilever DIN Offc Pro"/>
            </a:endParaRPr>
          </a:p>
        </p:txBody>
      </p:sp>
      <p:pic>
        <p:nvPicPr>
          <p:cNvPr id="5124" name="Picture 4">
            <a:extLst>
              <a:ext uri="{FF2B5EF4-FFF2-40B4-BE49-F238E27FC236}">
                <a16:creationId xmlns:a16="http://schemas.microsoft.com/office/drawing/2014/main" id="{916085B2-C049-2AA0-A2CA-1043EC54A9FD}"/>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371842" y="3678842"/>
            <a:ext cx="698575" cy="1833334"/>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144">
            <a:extLst>
              <a:ext uri="{FF2B5EF4-FFF2-40B4-BE49-F238E27FC236}">
                <a16:creationId xmlns:a16="http://schemas.microsoft.com/office/drawing/2014/main" id="{732ABDC6-5EDA-E387-D589-6F288B9E9035}"/>
              </a:ext>
            </a:extLst>
          </p:cNvPr>
          <p:cNvSpPr txBox="1"/>
          <p:nvPr/>
        </p:nvSpPr>
        <p:spPr>
          <a:xfrm>
            <a:off x="8389147" y="5697312"/>
            <a:ext cx="663964" cy="577081"/>
          </a:xfrm>
          <a:prstGeom prst="rect">
            <a:avLst/>
          </a:prstGeom>
          <a:noFill/>
        </p:spPr>
        <p:txBody>
          <a:bodyPr wrap="non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nl-BE" sz="1050" b="0" i="0" u="none" strike="noStrike" kern="1200" cap="none" spc="0" normalizeH="0" baseline="0" noProof="0" err="1">
                <a:ln>
                  <a:noFill/>
                </a:ln>
                <a:solidFill>
                  <a:srgbClr val="FFFFFF"/>
                </a:solidFill>
                <a:effectLst/>
                <a:uLnTx/>
                <a:uFillTx/>
                <a:latin typeface="Unilever DIN Offc Pro"/>
                <a:ea typeface="+mn-ea"/>
                <a:cs typeface="+mn-cs"/>
              </a:rPr>
              <a:t>Sunlover</a:t>
            </a:r>
            <a:endParaRPr lang="nl-BE" sz="1050" b="0" i="0" u="none" strike="noStrike" kern="1200" cap="none" spc="0" normalizeH="0" baseline="0" noProof="0">
              <a:ln>
                <a:noFill/>
              </a:ln>
              <a:solidFill>
                <a:srgbClr val="FFFFFF"/>
              </a:solidFill>
              <a:effectLst/>
              <a:uLnTx/>
              <a:uFillTx/>
              <a:latin typeface="Unilever DIN Offc Pro"/>
            </a:endParaRPr>
          </a:p>
          <a:p>
            <a:pPr algn="ctr">
              <a:defRPr/>
            </a:pPr>
            <a:r>
              <a:rPr lang="nl-BE" sz="1050">
                <a:solidFill>
                  <a:srgbClr val="FFFFFF"/>
                </a:solidFill>
                <a:latin typeface="Unilever DIN Offc Pro"/>
              </a:rPr>
              <a:t>85ml</a:t>
            </a:r>
            <a:endParaRPr lang="nl-BE" sz="1050" b="0" i="0" u="none" strike="noStrike" kern="1200" cap="none" spc="0" normalizeH="0" baseline="0" noProof="0">
              <a:ln>
                <a:noFill/>
              </a:ln>
              <a:solidFill>
                <a:srgbClr val="FFFFFF"/>
              </a:solidFill>
              <a:effectLst/>
              <a:uLnTx/>
              <a:uFillTx/>
              <a:latin typeface="Unilever DIN Offc Pro"/>
            </a:endParaRPr>
          </a:p>
          <a:p>
            <a:pPr algn="ctr">
              <a:defRPr/>
            </a:pPr>
            <a:endParaRPr lang="nl-BE" sz="1050" b="0" i="0" u="none" strike="noStrike" kern="1200" cap="none" spc="0" normalizeH="0" baseline="0" noProof="0">
              <a:ln>
                <a:noFill/>
              </a:ln>
              <a:solidFill>
                <a:srgbClr val="FFFFFF"/>
              </a:solidFill>
              <a:effectLst/>
              <a:uLnTx/>
              <a:uFillTx/>
              <a:latin typeface="Unilever DIN Offc Pro"/>
            </a:endParaRPr>
          </a:p>
        </p:txBody>
      </p:sp>
      <p:sp>
        <p:nvSpPr>
          <p:cNvPr id="8" name="Rectangle 175">
            <a:extLst>
              <a:ext uri="{FF2B5EF4-FFF2-40B4-BE49-F238E27FC236}">
                <a16:creationId xmlns:a16="http://schemas.microsoft.com/office/drawing/2014/main" id="{E54401B5-48A3-6E85-A006-0C0AB1EA9019}"/>
              </a:ext>
            </a:extLst>
          </p:cNvPr>
          <p:cNvSpPr/>
          <p:nvPr/>
        </p:nvSpPr>
        <p:spPr>
          <a:xfrm>
            <a:off x="3067392" y="805395"/>
            <a:ext cx="623752" cy="16580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SWITCH</a:t>
            </a:r>
            <a:endParaRPr lang="nl-BE" sz="900" b="1" i="0" u="none" strike="noStrike" kern="1200" cap="none" spc="0" normalizeH="0" baseline="0" noProof="0">
              <a:ln>
                <a:noFill/>
              </a:ln>
              <a:solidFill>
                <a:srgbClr val="FFFFFF"/>
              </a:solidFill>
              <a:effectLst/>
              <a:uLnTx/>
              <a:uFillTx/>
              <a:latin typeface="Unilever DIN Offc Pro"/>
            </a:endParaRPr>
          </a:p>
        </p:txBody>
      </p:sp>
      <p:sp>
        <p:nvSpPr>
          <p:cNvPr id="14" name="Rectangle 175">
            <a:extLst>
              <a:ext uri="{FF2B5EF4-FFF2-40B4-BE49-F238E27FC236}">
                <a16:creationId xmlns:a16="http://schemas.microsoft.com/office/drawing/2014/main" id="{ACD0057C-83B0-F55F-2F0E-59506D0A6BFC}"/>
              </a:ext>
            </a:extLst>
          </p:cNvPr>
          <p:cNvSpPr/>
          <p:nvPr/>
        </p:nvSpPr>
        <p:spPr>
          <a:xfrm>
            <a:off x="8655390" y="3713437"/>
            <a:ext cx="473125" cy="16580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OUT</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15" name="Rectangle 175">
            <a:extLst>
              <a:ext uri="{FF2B5EF4-FFF2-40B4-BE49-F238E27FC236}">
                <a16:creationId xmlns:a16="http://schemas.microsoft.com/office/drawing/2014/main" id="{31D2D205-6EA7-FCD6-CD17-51DE15EE2CB7}"/>
              </a:ext>
            </a:extLst>
          </p:cNvPr>
          <p:cNvSpPr/>
          <p:nvPr/>
        </p:nvSpPr>
        <p:spPr>
          <a:xfrm>
            <a:off x="4271874" y="805395"/>
            <a:ext cx="623752" cy="16580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SWITCH</a:t>
            </a:r>
            <a:endParaRPr lang="nl-BE" sz="900" b="1" i="0" u="none" strike="noStrike" kern="1200" cap="none" spc="0" normalizeH="0" baseline="0" noProof="0">
              <a:ln>
                <a:noFill/>
              </a:ln>
              <a:solidFill>
                <a:srgbClr val="FFFFFF"/>
              </a:solidFill>
              <a:effectLst/>
              <a:uLnTx/>
              <a:uFillTx/>
              <a:latin typeface="Unilever DIN Offc Pro"/>
            </a:endParaRPr>
          </a:p>
        </p:txBody>
      </p:sp>
      <p:sp>
        <p:nvSpPr>
          <p:cNvPr id="16" name="Rectangle 175">
            <a:extLst>
              <a:ext uri="{FF2B5EF4-FFF2-40B4-BE49-F238E27FC236}">
                <a16:creationId xmlns:a16="http://schemas.microsoft.com/office/drawing/2014/main" id="{E71066FF-07CE-D070-3784-E6FBC4292453}"/>
              </a:ext>
            </a:extLst>
          </p:cNvPr>
          <p:cNvSpPr/>
          <p:nvPr/>
        </p:nvSpPr>
        <p:spPr>
          <a:xfrm>
            <a:off x="5660666" y="796879"/>
            <a:ext cx="623752" cy="16580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SWITCH</a:t>
            </a:r>
            <a:endParaRPr lang="nl-BE" sz="900" b="1" i="0" u="none" strike="noStrike" kern="1200" cap="none" spc="0" normalizeH="0" baseline="0" noProof="0">
              <a:ln>
                <a:noFill/>
              </a:ln>
              <a:solidFill>
                <a:srgbClr val="FFFFFF"/>
              </a:solidFill>
              <a:effectLst/>
              <a:uLnTx/>
              <a:uFillTx/>
              <a:latin typeface="Unilever DIN Offc Pro"/>
            </a:endParaRPr>
          </a:p>
        </p:txBody>
      </p:sp>
      <p:sp>
        <p:nvSpPr>
          <p:cNvPr id="17" name="Rectangle 175">
            <a:extLst>
              <a:ext uri="{FF2B5EF4-FFF2-40B4-BE49-F238E27FC236}">
                <a16:creationId xmlns:a16="http://schemas.microsoft.com/office/drawing/2014/main" id="{81CA5CF0-2D65-63AA-0CFF-09C59EE53E0B}"/>
              </a:ext>
            </a:extLst>
          </p:cNvPr>
          <p:cNvSpPr/>
          <p:nvPr/>
        </p:nvSpPr>
        <p:spPr>
          <a:xfrm>
            <a:off x="7102619" y="787802"/>
            <a:ext cx="623752" cy="16580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SWITCH</a:t>
            </a:r>
            <a:endParaRPr lang="nl-BE" sz="900" b="1" i="0" u="none" strike="noStrike" kern="1200" cap="none" spc="0" normalizeH="0" baseline="0" noProof="0">
              <a:ln>
                <a:noFill/>
              </a:ln>
              <a:solidFill>
                <a:srgbClr val="FFFFFF"/>
              </a:solidFill>
              <a:effectLst/>
              <a:uLnTx/>
              <a:uFillTx/>
              <a:latin typeface="Unilever DIN Offc Pro"/>
            </a:endParaRPr>
          </a:p>
        </p:txBody>
      </p:sp>
      <p:sp>
        <p:nvSpPr>
          <p:cNvPr id="18" name="Rectangle 175">
            <a:extLst>
              <a:ext uri="{FF2B5EF4-FFF2-40B4-BE49-F238E27FC236}">
                <a16:creationId xmlns:a16="http://schemas.microsoft.com/office/drawing/2014/main" id="{86E75130-2621-3453-F494-A6AA1E143497}"/>
              </a:ext>
            </a:extLst>
          </p:cNvPr>
          <p:cNvSpPr/>
          <p:nvPr/>
        </p:nvSpPr>
        <p:spPr>
          <a:xfrm>
            <a:off x="6297689" y="4389810"/>
            <a:ext cx="623752" cy="16580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SWITCH</a:t>
            </a:r>
            <a:endParaRPr lang="nl-BE" sz="900" b="1" i="0" u="none" strike="noStrike" kern="1200" cap="none" spc="0" normalizeH="0" baseline="0" noProof="0">
              <a:ln>
                <a:noFill/>
              </a:ln>
              <a:solidFill>
                <a:srgbClr val="FFFFFF"/>
              </a:solidFill>
              <a:effectLst/>
              <a:uLnTx/>
              <a:uFillTx/>
              <a:latin typeface="Unilever DIN Offc Pro"/>
            </a:endParaRPr>
          </a:p>
        </p:txBody>
      </p:sp>
    </p:spTree>
    <p:extLst>
      <p:ext uri="{BB962C8B-B14F-4D97-AF65-F5344CB8AC3E}">
        <p14:creationId xmlns:p14="http://schemas.microsoft.com/office/powerpoint/2010/main" val="3051449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1703B9E-AB90-F303-386E-B0361BA140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3792" y="3338052"/>
            <a:ext cx="1585771" cy="2435123"/>
          </a:xfrm>
          <a:prstGeom prst="rect">
            <a:avLst/>
          </a:prstGeom>
        </p:spPr>
      </p:pic>
      <p:sp>
        <p:nvSpPr>
          <p:cNvPr id="4" name="Title 3">
            <a:extLst>
              <a:ext uri="{FF2B5EF4-FFF2-40B4-BE49-F238E27FC236}">
                <a16:creationId xmlns:a16="http://schemas.microsoft.com/office/drawing/2014/main" id="{1779FEDF-9056-9BD3-D419-42CF26909EAD}"/>
              </a:ext>
            </a:extLst>
          </p:cNvPr>
          <p:cNvSpPr>
            <a:spLocks noGrp="1"/>
          </p:cNvSpPr>
          <p:nvPr>
            <p:ph type="title"/>
          </p:nvPr>
        </p:nvSpPr>
        <p:spPr>
          <a:xfrm>
            <a:off x="4345875" y="-67649"/>
            <a:ext cx="3500249" cy="863029"/>
          </a:xfrm>
        </p:spPr>
        <p:txBody>
          <a:bodyPr>
            <a:normAutofit/>
          </a:bodyPr>
          <a:lstStyle/>
          <a:p>
            <a:r>
              <a:rPr lang="en-GB" sz="2800" b="1"/>
              <a:t>MAGNUM OOH 2024</a:t>
            </a:r>
            <a:endParaRPr lang="en-BE" sz="2800" b="1"/>
          </a:p>
        </p:txBody>
      </p:sp>
      <p:pic>
        <p:nvPicPr>
          <p:cNvPr id="7" name="Picture 6">
            <a:extLst>
              <a:ext uri="{FF2B5EF4-FFF2-40B4-BE49-F238E27FC236}">
                <a16:creationId xmlns:a16="http://schemas.microsoft.com/office/drawing/2014/main" id="{74F9242B-4C71-6705-0D94-273E0136E85A}"/>
              </a:ext>
            </a:extLst>
          </p:cNvPr>
          <p:cNvPicPr>
            <a:picLocks noChangeAspect="1"/>
          </p:cNvPicPr>
          <p:nvPr/>
        </p:nvPicPr>
        <p:blipFill>
          <a:blip r:embed="rId4"/>
          <a:stretch>
            <a:fillRect/>
          </a:stretch>
        </p:blipFill>
        <p:spPr>
          <a:xfrm>
            <a:off x="1046654" y="1338881"/>
            <a:ext cx="10193273" cy="368312"/>
          </a:xfrm>
          <a:prstGeom prst="rect">
            <a:avLst/>
          </a:prstGeom>
        </p:spPr>
      </p:pic>
      <p:sp>
        <p:nvSpPr>
          <p:cNvPr id="25" name="TextBox 24">
            <a:extLst>
              <a:ext uri="{FF2B5EF4-FFF2-40B4-BE49-F238E27FC236}">
                <a16:creationId xmlns:a16="http://schemas.microsoft.com/office/drawing/2014/main" id="{30E4DF08-988D-2FA6-DA21-A967115CE705}"/>
              </a:ext>
            </a:extLst>
          </p:cNvPr>
          <p:cNvSpPr txBox="1"/>
          <p:nvPr/>
        </p:nvSpPr>
        <p:spPr>
          <a:xfrm>
            <a:off x="2774081" y="2837565"/>
            <a:ext cx="577401" cy="430887"/>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Classic</a:t>
            </a:r>
          </a:p>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110ml</a:t>
            </a:r>
            <a:endParaRPr kumimoji="0" lang="nl-BE" sz="1100" b="0"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26" name="TextBox 25">
            <a:extLst>
              <a:ext uri="{FF2B5EF4-FFF2-40B4-BE49-F238E27FC236}">
                <a16:creationId xmlns:a16="http://schemas.microsoft.com/office/drawing/2014/main" id="{690EFD97-5F87-0F74-3887-55CA66E341B8}"/>
              </a:ext>
            </a:extLst>
          </p:cNvPr>
          <p:cNvSpPr txBox="1"/>
          <p:nvPr/>
        </p:nvSpPr>
        <p:spPr>
          <a:xfrm>
            <a:off x="3947124" y="2854943"/>
            <a:ext cx="631903" cy="430887"/>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err="1">
                <a:ln>
                  <a:noFill/>
                </a:ln>
                <a:solidFill>
                  <a:srgbClr val="FFFFFF"/>
                </a:solidFill>
                <a:effectLst/>
                <a:uLnTx/>
                <a:uFillTx/>
                <a:latin typeface="Unilever DIN Offc Pro"/>
                <a:ea typeface="+mn-ea"/>
                <a:cs typeface="+mn-cs"/>
              </a:rPr>
              <a:t>Almond</a:t>
            </a:r>
            <a:endParaRPr lang="nl-BE" sz="1100" b="0" i="0" u="none" strike="noStrike" kern="1200" cap="none" spc="0" normalizeH="0" baseline="0" noProof="0" err="1">
              <a:ln>
                <a:noFill/>
              </a:ln>
              <a:solidFill>
                <a:srgbClr val="FFFFFF"/>
              </a:solidFill>
              <a:effectLst/>
              <a:uLnTx/>
              <a:uFillTx/>
              <a:latin typeface="Unilever DIN Offc Pro"/>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110</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ml</a:t>
            </a:r>
          </a:p>
        </p:txBody>
      </p:sp>
      <p:sp>
        <p:nvSpPr>
          <p:cNvPr id="27" name="TextBox 26">
            <a:extLst>
              <a:ext uri="{FF2B5EF4-FFF2-40B4-BE49-F238E27FC236}">
                <a16:creationId xmlns:a16="http://schemas.microsoft.com/office/drawing/2014/main" id="{74C83B5E-D196-48A8-77CB-D9B5C3295D0D}"/>
              </a:ext>
            </a:extLst>
          </p:cNvPr>
          <p:cNvSpPr txBox="1"/>
          <p:nvPr/>
        </p:nvSpPr>
        <p:spPr>
          <a:xfrm>
            <a:off x="5283569" y="2833743"/>
            <a:ext cx="577402" cy="430887"/>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White</a:t>
            </a:r>
          </a:p>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110</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ml</a:t>
            </a:r>
          </a:p>
        </p:txBody>
      </p:sp>
      <p:sp>
        <p:nvSpPr>
          <p:cNvPr id="28" name="TextBox 27">
            <a:extLst>
              <a:ext uri="{FF2B5EF4-FFF2-40B4-BE49-F238E27FC236}">
                <a16:creationId xmlns:a16="http://schemas.microsoft.com/office/drawing/2014/main" id="{CC8E9A92-416D-25D5-BD48-6DF694F1F881}"/>
              </a:ext>
            </a:extLst>
          </p:cNvPr>
          <p:cNvSpPr txBox="1"/>
          <p:nvPr/>
        </p:nvSpPr>
        <p:spPr>
          <a:xfrm>
            <a:off x="6250028" y="2833743"/>
            <a:ext cx="1625195"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err="1">
                <a:ln>
                  <a:noFill/>
                </a:ln>
                <a:solidFill>
                  <a:srgbClr val="FFFFFF"/>
                </a:solidFill>
                <a:effectLst/>
                <a:uLnTx/>
                <a:uFillTx/>
                <a:latin typeface="Unilever DIN Offc Pro"/>
                <a:ea typeface="+mn-ea"/>
                <a:cs typeface="+mn-cs"/>
              </a:rPr>
              <a:t>Strawberry</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White</a:t>
            </a:r>
          </a:p>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100</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ml</a:t>
            </a:r>
          </a:p>
        </p:txBody>
      </p:sp>
      <p:sp>
        <p:nvSpPr>
          <p:cNvPr id="31" name="TextBox 30">
            <a:extLst>
              <a:ext uri="{FF2B5EF4-FFF2-40B4-BE49-F238E27FC236}">
                <a16:creationId xmlns:a16="http://schemas.microsoft.com/office/drawing/2014/main" id="{E16ACAAB-1682-3F80-BEFF-F8D5A5E08DFD}"/>
              </a:ext>
            </a:extLst>
          </p:cNvPr>
          <p:cNvSpPr txBox="1"/>
          <p:nvPr/>
        </p:nvSpPr>
        <p:spPr>
          <a:xfrm>
            <a:off x="8353454" y="5709284"/>
            <a:ext cx="127559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err="1">
                <a:ln>
                  <a:noFill/>
                </a:ln>
                <a:solidFill>
                  <a:srgbClr val="FFFFFF"/>
                </a:solidFill>
                <a:effectLst/>
                <a:uLnTx/>
                <a:uFillTx/>
                <a:latin typeface="Unilever DIN Offc Pro"/>
                <a:ea typeface="+mn-ea"/>
                <a:cs typeface="+mn-cs"/>
              </a:rPr>
              <a:t>Almond</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a:t>
            </a:r>
            <a:r>
              <a:rPr kumimoji="0" lang="nl-BE" sz="1100" b="0" i="0" u="none" strike="noStrike" kern="1200" cap="none" spc="0" normalizeH="0" baseline="0" noProof="0" err="1">
                <a:ln>
                  <a:noFill/>
                </a:ln>
                <a:solidFill>
                  <a:srgbClr val="FFFFFF"/>
                </a:solidFill>
                <a:effectLst/>
                <a:uLnTx/>
                <a:uFillTx/>
                <a:latin typeface="Unilever DIN Offc Pro"/>
                <a:ea typeface="+mn-ea"/>
                <a:cs typeface="+mn-cs"/>
              </a:rPr>
              <a:t>Vegan</a:t>
            </a:r>
            <a:endParaRPr kumimoji="0" lang="nl-BE" sz="1100" b="0" i="0" u="none" strike="noStrike" kern="1200" cap="none" spc="0" normalizeH="0" baseline="0" noProof="0">
              <a:ln>
                <a:noFill/>
              </a:ln>
              <a:solidFill>
                <a:srgbClr val="FFFFFF"/>
              </a:solidFill>
              <a:effectLst/>
              <a:uLnTx/>
              <a:uFillTx/>
              <a:latin typeface="Unilever DIN Offc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90 ml</a:t>
            </a:r>
          </a:p>
        </p:txBody>
      </p:sp>
      <p:sp>
        <p:nvSpPr>
          <p:cNvPr id="32" name="TextBox 31">
            <a:extLst>
              <a:ext uri="{FF2B5EF4-FFF2-40B4-BE49-F238E27FC236}">
                <a16:creationId xmlns:a16="http://schemas.microsoft.com/office/drawing/2014/main" id="{9A5440AC-E1EA-F94E-A51B-BBB2E70C83E2}"/>
              </a:ext>
            </a:extLst>
          </p:cNvPr>
          <p:cNvSpPr txBox="1"/>
          <p:nvPr/>
        </p:nvSpPr>
        <p:spPr>
          <a:xfrm>
            <a:off x="2150891" y="5628180"/>
            <a:ext cx="1973780" cy="430887"/>
          </a:xfrm>
          <a:prstGeom prst="rect">
            <a:avLst/>
          </a:prstGeom>
          <a:noFill/>
        </p:spPr>
        <p:txBody>
          <a:bodyPr wrap="square" lIns="91440" tIns="45720" rIns="91440" bIns="45720" rtlCol="0" anchor="t">
            <a:spAutoFit/>
          </a:bodyPr>
          <a:lstStyle/>
          <a:p>
            <a:pPr algn="ctr">
              <a:defRPr/>
            </a:pPr>
            <a:r>
              <a:rPr lang="nl-BE" sz="1100">
                <a:solidFill>
                  <a:srgbClr val="FFFFFF"/>
                </a:solidFill>
                <a:latin typeface="Unilever DIN Offc Pro"/>
              </a:rPr>
              <a:t>Double</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 Chocolate</a:t>
            </a:r>
            <a:r>
              <a:rPr lang="nl-BE" sz="1100">
                <a:solidFill>
                  <a:srgbClr val="FFFFFF"/>
                </a:solidFill>
                <a:latin typeface="Unilever DIN Offc Pro"/>
              </a:rPr>
              <a:t> </a:t>
            </a:r>
            <a:endParaRPr kumimoji="0" lang="nl-BE" sz="1100" b="0" i="0" u="none" strike="noStrike" kern="1200" cap="none" spc="0" normalizeH="0" baseline="0" noProof="0">
              <a:ln>
                <a:noFill/>
              </a:ln>
              <a:solidFill>
                <a:srgbClr val="FFFFFF"/>
              </a:solidFill>
              <a:effectLst/>
              <a:uLnTx/>
              <a:uFillTx/>
              <a:latin typeface="Unilever DIN Offc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88ml</a:t>
            </a:r>
            <a:endParaRPr lang="nl-BE" sz="1100" b="0" i="0" u="none" strike="noStrike" kern="1200" cap="none" spc="0" normalizeH="0" baseline="0" noProof="0">
              <a:ln>
                <a:noFill/>
              </a:ln>
              <a:solidFill>
                <a:srgbClr val="FFFFFF"/>
              </a:solidFill>
              <a:effectLst/>
              <a:uLnTx/>
              <a:uFillTx/>
              <a:latin typeface="Unilever DIN Offc Pro"/>
            </a:endParaRPr>
          </a:p>
        </p:txBody>
      </p:sp>
      <p:sp>
        <p:nvSpPr>
          <p:cNvPr id="35" name="TextBox 34">
            <a:extLst>
              <a:ext uri="{FF2B5EF4-FFF2-40B4-BE49-F238E27FC236}">
                <a16:creationId xmlns:a16="http://schemas.microsoft.com/office/drawing/2014/main" id="{369ADDE4-6D8A-7AC1-42C9-7CDEBAB0D848}"/>
              </a:ext>
            </a:extLst>
          </p:cNvPr>
          <p:cNvSpPr txBox="1"/>
          <p:nvPr/>
        </p:nvSpPr>
        <p:spPr>
          <a:xfrm>
            <a:off x="3532907" y="5609653"/>
            <a:ext cx="1777769" cy="6001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Double Gold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Caramel</a:t>
            </a:r>
            <a:r>
              <a:rPr lang="nl-BE" sz="1100">
                <a:solidFill>
                  <a:srgbClr val="FFFFFF"/>
                </a:solidFill>
                <a:latin typeface="Unilever DIN Offc Pro"/>
              </a:rPr>
              <a:t> </a:t>
            </a:r>
            <a:r>
              <a:rPr kumimoji="0" lang="nl-BE" sz="1100" b="0" i="0" u="none" strike="noStrike" kern="1200" cap="none" spc="0" normalizeH="0" baseline="0" noProof="0">
                <a:ln>
                  <a:noFill/>
                </a:ln>
                <a:solidFill>
                  <a:srgbClr val="FFFFFF"/>
                </a:solidFill>
                <a:effectLst/>
                <a:uLnTx/>
                <a:uFillTx/>
                <a:latin typeface="Unilever DIN Offc Pro"/>
                <a:ea typeface="+mn-ea"/>
                <a:cs typeface="+mn-cs"/>
              </a:rPr>
              <a:t>Billionaire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85 ml</a:t>
            </a:r>
          </a:p>
        </p:txBody>
      </p:sp>
      <p:pic>
        <p:nvPicPr>
          <p:cNvPr id="36" name="Picture 35">
            <a:extLst>
              <a:ext uri="{FF2B5EF4-FFF2-40B4-BE49-F238E27FC236}">
                <a16:creationId xmlns:a16="http://schemas.microsoft.com/office/drawing/2014/main" id="{C029BEE7-31C2-06CE-E15E-3A1D3B017F4A}"/>
              </a:ext>
            </a:extLst>
          </p:cNvPr>
          <p:cNvPicPr>
            <a:picLocks noChangeAspect="1"/>
          </p:cNvPicPr>
          <p:nvPr/>
        </p:nvPicPr>
        <p:blipFill>
          <a:blip r:embed="rId5" cstate="screen">
            <a:clrChange>
              <a:clrFrom>
                <a:srgbClr val="270D01"/>
              </a:clrFrom>
              <a:clrTo>
                <a:srgbClr val="270D01">
                  <a:alpha val="0"/>
                </a:srgbClr>
              </a:clrTo>
            </a:clrChange>
            <a:extLst>
              <a:ext uri="{28A0092B-C50C-407E-A947-70E740481C1C}">
                <a14:useLocalDpi xmlns:a14="http://schemas.microsoft.com/office/drawing/2010/main"/>
              </a:ext>
            </a:extLst>
          </a:blip>
          <a:stretch>
            <a:fillRect/>
          </a:stretch>
        </p:blipFill>
        <p:spPr>
          <a:xfrm>
            <a:off x="4063023" y="3633686"/>
            <a:ext cx="696385" cy="1923646"/>
          </a:xfrm>
          <a:prstGeom prst="rect">
            <a:avLst/>
          </a:prstGeom>
        </p:spPr>
      </p:pic>
      <p:sp>
        <p:nvSpPr>
          <p:cNvPr id="49" name="TextBox 144">
            <a:extLst>
              <a:ext uri="{FF2B5EF4-FFF2-40B4-BE49-F238E27FC236}">
                <a16:creationId xmlns:a16="http://schemas.microsoft.com/office/drawing/2014/main" id="{E83FB8C2-EBB1-0C9C-8634-8F25E6DCC242}"/>
              </a:ext>
            </a:extLst>
          </p:cNvPr>
          <p:cNvSpPr txBox="1"/>
          <p:nvPr/>
        </p:nvSpPr>
        <p:spPr>
          <a:xfrm>
            <a:off x="5485811" y="5701986"/>
            <a:ext cx="886782" cy="415498"/>
          </a:xfrm>
          <a:prstGeom prst="rect">
            <a:avLst/>
          </a:prstGeom>
          <a:noFill/>
        </p:spPr>
        <p:txBody>
          <a:bodyPr wrap="non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nl-BE" sz="1050" b="0" i="0" u="none" strike="noStrike" kern="1200" cap="none" spc="0" normalizeH="0" baseline="0" noProof="0">
                <a:ln>
                  <a:noFill/>
                </a:ln>
                <a:solidFill>
                  <a:srgbClr val="FFFFFF"/>
                </a:solidFill>
                <a:effectLst/>
                <a:uLnTx/>
                <a:uFillTx/>
                <a:latin typeface="Unilever DIN Offc Pro"/>
                <a:ea typeface="+mn-ea"/>
                <a:cs typeface="+mn-cs"/>
              </a:rPr>
              <a:t>Bomboniera</a:t>
            </a:r>
            <a:r>
              <a:rPr lang="nl-BE" sz="1050">
                <a:solidFill>
                  <a:srgbClr val="FFFFFF"/>
                </a:solidFill>
                <a:latin typeface="Unilever DIN Offc Pro"/>
              </a:rPr>
              <a:t> </a:t>
            </a:r>
            <a:endParaRPr kumimoji="0" lang="nl-BE" sz="1050" b="0" i="0" u="none" strike="noStrike" kern="1200" cap="none" spc="0" normalizeH="0" baseline="0" noProof="0">
              <a:ln>
                <a:noFill/>
              </a:ln>
              <a:solidFill>
                <a:srgbClr val="FFFFFF"/>
              </a:solidFill>
              <a:effectLst/>
              <a:uLnTx/>
              <a:uFillTx/>
              <a:latin typeface="Unilever DIN Offc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050" b="0" i="0" u="none" strike="noStrike" kern="1200" cap="none" spc="0" normalizeH="0" baseline="0" noProof="0">
                <a:ln>
                  <a:noFill/>
                </a:ln>
                <a:solidFill>
                  <a:srgbClr val="FFFFFF"/>
                </a:solidFill>
                <a:effectLst/>
                <a:uLnTx/>
                <a:uFillTx/>
                <a:latin typeface="Unilever DIN Offc Pro"/>
                <a:ea typeface="+mn-ea"/>
                <a:cs typeface="+mn-cs"/>
              </a:rPr>
              <a:t>6x12 ml</a:t>
            </a:r>
            <a:endParaRPr lang="nl-BE" sz="1050" b="0" i="0" u="none" strike="noStrike" kern="1200" cap="none" spc="0" normalizeH="0" baseline="0" noProof="0">
              <a:ln>
                <a:noFill/>
              </a:ln>
              <a:solidFill>
                <a:srgbClr val="FFFFFF"/>
              </a:solidFill>
              <a:effectLst/>
              <a:uLnTx/>
              <a:uFillTx/>
              <a:latin typeface="Unilever DIN Offc Pro"/>
            </a:endParaRPr>
          </a:p>
        </p:txBody>
      </p:sp>
      <p:pic>
        <p:nvPicPr>
          <p:cNvPr id="56" name="Picture 55" descr="A picture containing dark, light&#10;&#10;Description automatically generated">
            <a:extLst>
              <a:ext uri="{FF2B5EF4-FFF2-40B4-BE49-F238E27FC236}">
                <a16:creationId xmlns:a16="http://schemas.microsoft.com/office/drawing/2014/main" id="{3F07E255-8E20-9476-15B8-C9E5CC64D17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37024" y="3393994"/>
            <a:ext cx="1577889" cy="2397345"/>
          </a:xfrm>
          <a:prstGeom prst="rect">
            <a:avLst/>
          </a:prstGeom>
        </p:spPr>
      </p:pic>
      <p:pic>
        <p:nvPicPr>
          <p:cNvPr id="60" name="Picture 59" descr="A picture containing text&#10;&#10;Description automatically generated">
            <a:extLst>
              <a:ext uri="{FF2B5EF4-FFF2-40B4-BE49-F238E27FC236}">
                <a16:creationId xmlns:a16="http://schemas.microsoft.com/office/drawing/2014/main" id="{4A61AFDF-4155-EF65-97C6-6455E1E6B9D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34103" y="3817365"/>
            <a:ext cx="1739967" cy="1739967"/>
          </a:xfrm>
          <a:prstGeom prst="rect">
            <a:avLst/>
          </a:prstGeom>
        </p:spPr>
      </p:pic>
      <p:pic>
        <p:nvPicPr>
          <p:cNvPr id="5122" name="Picture 2">
            <a:extLst>
              <a:ext uri="{FF2B5EF4-FFF2-40B4-BE49-F238E27FC236}">
                <a16:creationId xmlns:a16="http://schemas.microsoft.com/office/drawing/2014/main" id="{6D4F332F-ED46-5D18-6DFF-C1A0F2DE00A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152112" y="3711964"/>
            <a:ext cx="698575" cy="1833333"/>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144">
            <a:extLst>
              <a:ext uri="{FF2B5EF4-FFF2-40B4-BE49-F238E27FC236}">
                <a16:creationId xmlns:a16="http://schemas.microsoft.com/office/drawing/2014/main" id="{33CDA617-6EE4-6B39-FDF5-D05AAC643417}"/>
              </a:ext>
            </a:extLst>
          </p:cNvPr>
          <p:cNvSpPr txBox="1"/>
          <p:nvPr/>
        </p:nvSpPr>
        <p:spPr>
          <a:xfrm>
            <a:off x="7090289" y="5709311"/>
            <a:ext cx="841897" cy="577081"/>
          </a:xfrm>
          <a:prstGeom prst="rect">
            <a:avLst/>
          </a:prstGeom>
          <a:noFill/>
        </p:spPr>
        <p:txBody>
          <a:bodyPr wrap="non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nl-BE" sz="1050" b="0" i="0" u="none" strike="noStrike" kern="1200" cap="none" spc="0" normalizeH="0" baseline="0" noProof="0">
                <a:ln>
                  <a:noFill/>
                </a:ln>
                <a:solidFill>
                  <a:srgbClr val="FFFFFF"/>
                </a:solidFill>
                <a:effectLst/>
                <a:uLnTx/>
                <a:uFillTx/>
                <a:latin typeface="Unilever DIN Offc Pro"/>
                <a:ea typeface="+mn-ea"/>
                <a:cs typeface="+mn-cs"/>
              </a:rPr>
              <a:t>Starchaser</a:t>
            </a:r>
          </a:p>
          <a:p>
            <a:pPr algn="ctr">
              <a:defRPr/>
            </a:pPr>
            <a:r>
              <a:rPr lang="nl-BE" sz="1050">
                <a:solidFill>
                  <a:srgbClr val="FFFFFF"/>
                </a:solidFill>
                <a:latin typeface="Unilever DIN Offc Pro"/>
              </a:rPr>
              <a:t>85ml</a:t>
            </a:r>
            <a:endParaRPr kumimoji="0" lang="nl-BE" sz="1050" b="0" i="0" u="none" strike="noStrike" kern="1200" cap="none" spc="0" normalizeH="0" baseline="0" noProof="0">
              <a:ln>
                <a:noFill/>
              </a:ln>
              <a:solidFill>
                <a:srgbClr val="FFFFFF"/>
              </a:solidFill>
              <a:effectLst/>
              <a:uLnTx/>
              <a:uFillTx/>
              <a:latin typeface="Unilever DIN Offc Pro"/>
              <a:ea typeface="+mn-ea"/>
              <a:cs typeface="+mn-cs"/>
            </a:endParaRPr>
          </a:p>
          <a:p>
            <a:pPr algn="ctr">
              <a:defRPr/>
            </a:pPr>
            <a:endParaRPr lang="nl-BE" sz="1050" b="0" i="0" u="none" strike="noStrike" kern="1200" cap="none" spc="0" normalizeH="0" baseline="0" noProof="0">
              <a:ln>
                <a:noFill/>
              </a:ln>
              <a:solidFill>
                <a:srgbClr val="FFFFFF"/>
              </a:solidFill>
              <a:effectLst/>
              <a:uLnTx/>
              <a:uFillTx/>
              <a:latin typeface="Unilever DIN Offc Pro"/>
            </a:endParaRPr>
          </a:p>
        </p:txBody>
      </p:sp>
      <p:sp>
        <p:nvSpPr>
          <p:cNvPr id="3" name="TextBox 2">
            <a:extLst>
              <a:ext uri="{FF2B5EF4-FFF2-40B4-BE49-F238E27FC236}">
                <a16:creationId xmlns:a16="http://schemas.microsoft.com/office/drawing/2014/main" id="{12FDA873-E179-6DDC-0558-B16B7199DF45}"/>
              </a:ext>
            </a:extLst>
          </p:cNvPr>
          <p:cNvSpPr txBox="1"/>
          <p:nvPr/>
        </p:nvSpPr>
        <p:spPr>
          <a:xfrm>
            <a:off x="7951970" y="2833348"/>
            <a:ext cx="1275599"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100">
                <a:solidFill>
                  <a:srgbClr val="FFFFFF"/>
                </a:solidFill>
                <a:latin typeface="Unilever DIN Offc Pro"/>
              </a:rPr>
              <a:t>Euphoria</a:t>
            </a:r>
            <a:endParaRPr lang="nl-BE" sz="1100" b="0" i="0" u="none" strike="noStrike" kern="1200" cap="none" spc="0" normalizeH="0" baseline="0" noProof="0">
              <a:ln>
                <a:noFill/>
              </a:ln>
              <a:solidFill>
                <a:srgbClr val="FFFFFF"/>
              </a:solidFill>
              <a:effectLst/>
              <a:uLnTx/>
              <a:uFillTx/>
              <a:latin typeface="Unilever DIN Offc Pro"/>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100" b="0" i="0" u="none" strike="noStrike" kern="1200" cap="none" spc="0" normalizeH="0" baseline="0" noProof="0">
                <a:ln>
                  <a:noFill/>
                </a:ln>
                <a:solidFill>
                  <a:srgbClr val="FFFFFF"/>
                </a:solidFill>
                <a:effectLst/>
                <a:uLnTx/>
                <a:uFillTx/>
                <a:latin typeface="Unilever DIN Offc Pro"/>
                <a:ea typeface="+mn-ea"/>
                <a:cs typeface="+mn-cs"/>
              </a:rPr>
              <a:t>90 ml</a:t>
            </a:r>
            <a:endParaRPr lang="nl-BE" sz="1100" b="0" i="0" u="none" strike="noStrike" kern="1200" cap="none" spc="0" normalizeH="0" baseline="0" noProof="0">
              <a:ln>
                <a:noFill/>
              </a:ln>
              <a:solidFill>
                <a:srgbClr val="FFFFFF"/>
              </a:solidFill>
              <a:effectLst/>
              <a:uLnTx/>
              <a:uFillTx/>
              <a:latin typeface="Unilever DIN Offc Pro"/>
            </a:endParaRPr>
          </a:p>
        </p:txBody>
      </p:sp>
      <p:sp>
        <p:nvSpPr>
          <p:cNvPr id="17" name="Rectangle 175">
            <a:extLst>
              <a:ext uri="{FF2B5EF4-FFF2-40B4-BE49-F238E27FC236}">
                <a16:creationId xmlns:a16="http://schemas.microsoft.com/office/drawing/2014/main" id="{42AD38F6-BC7D-6096-2E9C-0D21888C0B79}"/>
              </a:ext>
            </a:extLst>
          </p:cNvPr>
          <p:cNvSpPr/>
          <p:nvPr/>
        </p:nvSpPr>
        <p:spPr>
          <a:xfrm>
            <a:off x="8759076" y="795053"/>
            <a:ext cx="455019" cy="1550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NEW</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18" name="Rectangle 175">
            <a:extLst>
              <a:ext uri="{FF2B5EF4-FFF2-40B4-BE49-F238E27FC236}">
                <a16:creationId xmlns:a16="http://schemas.microsoft.com/office/drawing/2014/main" id="{4BF6C029-5F94-E8D0-8F5B-5581DA1C4810}"/>
              </a:ext>
            </a:extLst>
          </p:cNvPr>
          <p:cNvSpPr/>
          <p:nvPr/>
        </p:nvSpPr>
        <p:spPr>
          <a:xfrm>
            <a:off x="3130108" y="803246"/>
            <a:ext cx="455019" cy="1550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NEW</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19" name="Rectangle 175">
            <a:extLst>
              <a:ext uri="{FF2B5EF4-FFF2-40B4-BE49-F238E27FC236}">
                <a16:creationId xmlns:a16="http://schemas.microsoft.com/office/drawing/2014/main" id="{3AAAC07C-CF09-1AF7-9B87-D0CA7A44992C}"/>
              </a:ext>
            </a:extLst>
          </p:cNvPr>
          <p:cNvSpPr/>
          <p:nvPr/>
        </p:nvSpPr>
        <p:spPr>
          <a:xfrm>
            <a:off x="5776623" y="795052"/>
            <a:ext cx="455019" cy="1550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NEW</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20" name="Rectangle 175">
            <a:extLst>
              <a:ext uri="{FF2B5EF4-FFF2-40B4-BE49-F238E27FC236}">
                <a16:creationId xmlns:a16="http://schemas.microsoft.com/office/drawing/2014/main" id="{1723ACC1-B1A8-8F7E-531D-847AF3E5AF3B}"/>
              </a:ext>
            </a:extLst>
          </p:cNvPr>
          <p:cNvSpPr/>
          <p:nvPr/>
        </p:nvSpPr>
        <p:spPr>
          <a:xfrm>
            <a:off x="7226881" y="803246"/>
            <a:ext cx="455019" cy="1550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NEW</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21" name="Rectangle 175">
            <a:extLst>
              <a:ext uri="{FF2B5EF4-FFF2-40B4-BE49-F238E27FC236}">
                <a16:creationId xmlns:a16="http://schemas.microsoft.com/office/drawing/2014/main" id="{01FEF36D-9301-C8FA-5FCC-404FBCEF08A7}"/>
              </a:ext>
            </a:extLst>
          </p:cNvPr>
          <p:cNvSpPr/>
          <p:nvPr/>
        </p:nvSpPr>
        <p:spPr>
          <a:xfrm>
            <a:off x="4342753" y="795053"/>
            <a:ext cx="455019" cy="1550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NEW</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sp>
        <p:nvSpPr>
          <p:cNvPr id="5" name="Rectangle 175">
            <a:extLst>
              <a:ext uri="{FF2B5EF4-FFF2-40B4-BE49-F238E27FC236}">
                <a16:creationId xmlns:a16="http://schemas.microsoft.com/office/drawing/2014/main" id="{43D4B2E9-0B69-B460-2413-F9F3E79A9E77}"/>
              </a:ext>
            </a:extLst>
          </p:cNvPr>
          <p:cNvSpPr/>
          <p:nvPr/>
        </p:nvSpPr>
        <p:spPr>
          <a:xfrm>
            <a:off x="6419051" y="4391180"/>
            <a:ext cx="455019" cy="1550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900" b="1">
                <a:solidFill>
                  <a:srgbClr val="FFFFFF"/>
                </a:solidFill>
                <a:latin typeface="Unilever DIN Offc Pro"/>
              </a:rPr>
              <a:t>NEW</a:t>
            </a:r>
            <a:endParaRPr kumimoji="0" lang="nl-BE" sz="900" b="1" i="0" u="none" strike="noStrike" kern="1200" cap="none" spc="0" normalizeH="0" baseline="0" noProof="0">
              <a:ln>
                <a:noFill/>
              </a:ln>
              <a:solidFill>
                <a:srgbClr val="FFFFFF"/>
              </a:solidFill>
              <a:effectLst/>
              <a:uLnTx/>
              <a:uFillTx/>
              <a:latin typeface="Unilever DIN Offc Pro"/>
              <a:ea typeface="+mn-ea"/>
              <a:cs typeface="+mn-cs"/>
            </a:endParaRPr>
          </a:p>
        </p:txBody>
      </p:sp>
      <p:pic>
        <p:nvPicPr>
          <p:cNvPr id="6" name="Picture 5" descr="A picture containing dark, light&#10;&#10;Description automatically generated">
            <a:extLst>
              <a:ext uri="{FF2B5EF4-FFF2-40B4-BE49-F238E27FC236}">
                <a16:creationId xmlns:a16="http://schemas.microsoft.com/office/drawing/2014/main" id="{BD3E5EFB-C67B-EC52-36B0-5209B0D40E3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67244" y="658199"/>
            <a:ext cx="1577889" cy="2397345"/>
          </a:xfrm>
          <a:prstGeom prst="rect">
            <a:avLst/>
          </a:prstGeom>
        </p:spPr>
      </p:pic>
      <p:pic>
        <p:nvPicPr>
          <p:cNvPr id="8" name="Picture 7" descr="A picture containing dark, light&#10;&#10;Description automatically generated">
            <a:extLst>
              <a:ext uri="{FF2B5EF4-FFF2-40B4-BE49-F238E27FC236}">
                <a16:creationId xmlns:a16="http://schemas.microsoft.com/office/drawing/2014/main" id="{EDE83633-818E-E2CA-A988-33C05375A0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30681" y="658199"/>
            <a:ext cx="1577889" cy="2397345"/>
          </a:xfrm>
          <a:prstGeom prst="rect">
            <a:avLst/>
          </a:prstGeom>
        </p:spPr>
      </p:pic>
      <p:pic>
        <p:nvPicPr>
          <p:cNvPr id="9" name="Picture 8" descr="A picture containing remote, dark, light&#10;&#10;Description automatically generated">
            <a:extLst>
              <a:ext uri="{FF2B5EF4-FFF2-40B4-BE49-F238E27FC236}">
                <a16:creationId xmlns:a16="http://schemas.microsoft.com/office/drawing/2014/main" id="{5B92B676-77EC-BAF4-961D-A51A591033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87851" y="634123"/>
            <a:ext cx="1557206" cy="2365921"/>
          </a:xfrm>
          <a:prstGeom prst="rect">
            <a:avLst/>
          </a:prstGeom>
        </p:spPr>
      </p:pic>
      <p:pic>
        <p:nvPicPr>
          <p:cNvPr id="10" name="Picture 9">
            <a:extLst>
              <a:ext uri="{FF2B5EF4-FFF2-40B4-BE49-F238E27FC236}">
                <a16:creationId xmlns:a16="http://schemas.microsoft.com/office/drawing/2014/main" id="{4666EFC6-00E0-60CD-B33A-C6B60BA93E3B}"/>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274162" y="571608"/>
            <a:ext cx="1576926" cy="2397345"/>
          </a:xfrm>
          <a:prstGeom prst="rect">
            <a:avLst/>
          </a:prstGeom>
        </p:spPr>
      </p:pic>
      <p:pic>
        <p:nvPicPr>
          <p:cNvPr id="1026" name="Picture 2">
            <a:extLst>
              <a:ext uri="{FF2B5EF4-FFF2-40B4-BE49-F238E27FC236}">
                <a16:creationId xmlns:a16="http://schemas.microsoft.com/office/drawing/2014/main" id="{F3CC7D1C-E080-E65C-CECB-0D207DEB2586}"/>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l="17082" t="7055" r="12028" b="7363"/>
          <a:stretch/>
        </p:blipFill>
        <p:spPr bwMode="auto">
          <a:xfrm>
            <a:off x="8103059" y="744431"/>
            <a:ext cx="1124510" cy="2051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307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89474DD-B057-9965-5B7F-33DA3CE3C5F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67655" y="1910964"/>
            <a:ext cx="1708083" cy="3284775"/>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8">
            <a:extLst>
              <a:ext uri="{FF2B5EF4-FFF2-40B4-BE49-F238E27FC236}">
                <a16:creationId xmlns:a16="http://schemas.microsoft.com/office/drawing/2014/main" id="{1CA26FBC-A164-4B5D-8024-F1372E0A5440}"/>
              </a:ext>
            </a:extLst>
          </p:cNvPr>
          <p:cNvGrpSpPr>
            <a:grpSpLocks noChangeAspect="1"/>
          </p:cNvGrpSpPr>
          <p:nvPr/>
        </p:nvGrpSpPr>
        <p:grpSpPr bwMode="auto">
          <a:xfrm>
            <a:off x="10364647" y="176145"/>
            <a:ext cx="1690109" cy="1004688"/>
            <a:chOff x="957" y="534"/>
            <a:chExt cx="3785" cy="2250"/>
          </a:xfrm>
          <a:solidFill>
            <a:srgbClr val="00A2E7"/>
          </a:solidFill>
        </p:grpSpPr>
        <p:sp>
          <p:nvSpPr>
            <p:cNvPr id="17" name="Freeform 9">
              <a:extLst>
                <a:ext uri="{FF2B5EF4-FFF2-40B4-BE49-F238E27FC236}">
                  <a16:creationId xmlns:a16="http://schemas.microsoft.com/office/drawing/2014/main" id="{D9BDC914-9A5B-4F3A-897F-C11793A24BED}"/>
                </a:ext>
              </a:extLst>
            </p:cNvPr>
            <p:cNvSpPr>
              <a:spLocks noEditPoints="1"/>
            </p:cNvSpPr>
            <p:nvPr userDrawn="1"/>
          </p:nvSpPr>
          <p:spPr bwMode="auto">
            <a:xfrm>
              <a:off x="957" y="534"/>
              <a:ext cx="3785" cy="2250"/>
            </a:xfrm>
            <a:custGeom>
              <a:avLst/>
              <a:gdLst>
                <a:gd name="T0" fmla="*/ 602 w 1599"/>
                <a:gd name="T1" fmla="*/ 511 h 949"/>
                <a:gd name="T2" fmla="*/ 519 w 1599"/>
                <a:gd name="T3" fmla="*/ 484 h 949"/>
                <a:gd name="T4" fmla="*/ 463 w 1599"/>
                <a:gd name="T5" fmla="*/ 345 h 949"/>
                <a:gd name="T6" fmla="*/ 1439 w 1599"/>
                <a:gd name="T7" fmla="*/ 160 h 949"/>
                <a:gd name="T8" fmla="*/ 1533 w 1599"/>
                <a:gd name="T9" fmla="*/ 71 h 949"/>
                <a:gd name="T10" fmla="*/ 1484 w 1599"/>
                <a:gd name="T11" fmla="*/ 172 h 949"/>
                <a:gd name="T12" fmla="*/ 1107 w 1599"/>
                <a:gd name="T13" fmla="*/ 303 h 949"/>
                <a:gd name="T14" fmla="*/ 1036 w 1599"/>
                <a:gd name="T15" fmla="*/ 265 h 949"/>
                <a:gd name="T16" fmla="*/ 1196 w 1599"/>
                <a:gd name="T17" fmla="*/ 301 h 949"/>
                <a:gd name="T18" fmla="*/ 1107 w 1599"/>
                <a:gd name="T19" fmla="*/ 303 h 949"/>
                <a:gd name="T20" fmla="*/ 1151 w 1599"/>
                <a:gd name="T21" fmla="*/ 207 h 949"/>
                <a:gd name="T22" fmla="*/ 807 w 1599"/>
                <a:gd name="T23" fmla="*/ 215 h 949"/>
                <a:gd name="T24" fmla="*/ 830 w 1599"/>
                <a:gd name="T25" fmla="*/ 498 h 949"/>
                <a:gd name="T26" fmla="*/ 927 w 1599"/>
                <a:gd name="T27" fmla="*/ 247 h 949"/>
                <a:gd name="T28" fmla="*/ 1037 w 1599"/>
                <a:gd name="T29" fmla="*/ 403 h 949"/>
                <a:gd name="T30" fmla="*/ 893 w 1599"/>
                <a:gd name="T31" fmla="*/ 231 h 949"/>
                <a:gd name="T32" fmla="*/ 807 w 1599"/>
                <a:gd name="T33" fmla="*/ 215 h 949"/>
                <a:gd name="T34" fmla="*/ 761 w 1599"/>
                <a:gd name="T35" fmla="*/ 336 h 949"/>
                <a:gd name="T36" fmla="*/ 673 w 1599"/>
                <a:gd name="T37" fmla="*/ 276 h 949"/>
                <a:gd name="T38" fmla="*/ 593 w 1599"/>
                <a:gd name="T39" fmla="*/ 297 h 949"/>
                <a:gd name="T40" fmla="*/ 645 w 1599"/>
                <a:gd name="T41" fmla="*/ 594 h 949"/>
                <a:gd name="T42" fmla="*/ 722 w 1599"/>
                <a:gd name="T43" fmla="*/ 298 h 949"/>
                <a:gd name="T44" fmla="*/ 1420 w 1599"/>
                <a:gd name="T45" fmla="*/ 95 h 949"/>
                <a:gd name="T46" fmla="*/ 1426 w 1599"/>
                <a:gd name="T47" fmla="*/ 63 h 949"/>
                <a:gd name="T48" fmla="*/ 1418 w 1599"/>
                <a:gd name="T49" fmla="*/ 4 h 949"/>
                <a:gd name="T50" fmla="*/ 1315 w 1599"/>
                <a:gd name="T51" fmla="*/ 71 h 949"/>
                <a:gd name="T52" fmla="*/ 1309 w 1599"/>
                <a:gd name="T53" fmla="*/ 2 h 949"/>
                <a:gd name="T54" fmla="*/ 895 w 1599"/>
                <a:gd name="T55" fmla="*/ 118 h 949"/>
                <a:gd name="T56" fmla="*/ 1235 w 1599"/>
                <a:gd name="T57" fmla="*/ 105 h 949"/>
                <a:gd name="T58" fmla="*/ 1327 w 1599"/>
                <a:gd name="T59" fmla="*/ 382 h 949"/>
                <a:gd name="T60" fmla="*/ 1298 w 1599"/>
                <a:gd name="T61" fmla="*/ 115 h 949"/>
                <a:gd name="T62" fmla="*/ 1352 w 1599"/>
                <a:gd name="T63" fmla="*/ 112 h 949"/>
                <a:gd name="T64" fmla="*/ 1486 w 1599"/>
                <a:gd name="T65" fmla="*/ 328 h 949"/>
                <a:gd name="T66" fmla="*/ 763 w 1599"/>
                <a:gd name="T67" fmla="*/ 162 h 949"/>
                <a:gd name="T68" fmla="*/ 712 w 1599"/>
                <a:gd name="T69" fmla="*/ 90 h 949"/>
                <a:gd name="T70" fmla="*/ 630 w 1599"/>
                <a:gd name="T71" fmla="*/ 113 h 949"/>
                <a:gd name="T72" fmla="*/ 660 w 1599"/>
                <a:gd name="T73" fmla="*/ 115 h 949"/>
                <a:gd name="T74" fmla="*/ 716 w 1599"/>
                <a:gd name="T75" fmla="*/ 108 h 949"/>
                <a:gd name="T76" fmla="*/ 722 w 1599"/>
                <a:gd name="T77" fmla="*/ 170 h 949"/>
                <a:gd name="T78" fmla="*/ 705 w 1599"/>
                <a:gd name="T79" fmla="*/ 70 h 949"/>
                <a:gd name="T80" fmla="*/ 826 w 1599"/>
                <a:gd name="T81" fmla="*/ 81 h 949"/>
                <a:gd name="T82" fmla="*/ 814 w 1599"/>
                <a:gd name="T83" fmla="*/ 149 h 949"/>
                <a:gd name="T84" fmla="*/ 707 w 1599"/>
                <a:gd name="T85" fmla="*/ 52 h 949"/>
                <a:gd name="T86" fmla="*/ 571 w 1599"/>
                <a:gd name="T87" fmla="*/ 108 h 949"/>
                <a:gd name="T88" fmla="*/ 1052 w 1599"/>
                <a:gd name="T89" fmla="*/ 456 h 949"/>
                <a:gd name="T90" fmla="*/ 395 w 1599"/>
                <a:gd name="T91" fmla="*/ 80 h 949"/>
                <a:gd name="T92" fmla="*/ 336 w 1599"/>
                <a:gd name="T93" fmla="*/ 168 h 949"/>
                <a:gd name="T94" fmla="*/ 526 w 1599"/>
                <a:gd name="T95" fmla="*/ 131 h 949"/>
                <a:gd name="T96" fmla="*/ 277 w 1599"/>
                <a:gd name="T97" fmla="*/ 911 h 949"/>
                <a:gd name="T98" fmla="*/ 1306 w 1599"/>
                <a:gd name="T99" fmla="*/ 449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9" h="949">
                  <a:moveTo>
                    <a:pt x="304" y="451"/>
                  </a:moveTo>
                  <a:cubicBezTo>
                    <a:pt x="281" y="564"/>
                    <a:pt x="330" y="670"/>
                    <a:pt x="412" y="686"/>
                  </a:cubicBezTo>
                  <a:cubicBezTo>
                    <a:pt x="494" y="703"/>
                    <a:pt x="579" y="625"/>
                    <a:pt x="602" y="511"/>
                  </a:cubicBezTo>
                  <a:cubicBezTo>
                    <a:pt x="624" y="398"/>
                    <a:pt x="576" y="293"/>
                    <a:pt x="493" y="276"/>
                  </a:cubicBezTo>
                  <a:cubicBezTo>
                    <a:pt x="411" y="259"/>
                    <a:pt x="326" y="337"/>
                    <a:pt x="304" y="451"/>
                  </a:cubicBezTo>
                  <a:close/>
                  <a:moveTo>
                    <a:pt x="519" y="484"/>
                  </a:moveTo>
                  <a:cubicBezTo>
                    <a:pt x="516" y="559"/>
                    <a:pt x="485" y="618"/>
                    <a:pt x="450" y="616"/>
                  </a:cubicBezTo>
                  <a:cubicBezTo>
                    <a:pt x="416" y="614"/>
                    <a:pt x="390" y="552"/>
                    <a:pt x="394" y="477"/>
                  </a:cubicBezTo>
                  <a:cubicBezTo>
                    <a:pt x="397" y="402"/>
                    <a:pt x="428" y="343"/>
                    <a:pt x="463" y="345"/>
                  </a:cubicBezTo>
                  <a:cubicBezTo>
                    <a:pt x="497" y="347"/>
                    <a:pt x="523" y="409"/>
                    <a:pt x="519" y="484"/>
                  </a:cubicBezTo>
                  <a:close/>
                  <a:moveTo>
                    <a:pt x="1533" y="71"/>
                  </a:moveTo>
                  <a:cubicBezTo>
                    <a:pt x="1492" y="63"/>
                    <a:pt x="1450" y="103"/>
                    <a:pt x="1439" y="160"/>
                  </a:cubicBezTo>
                  <a:cubicBezTo>
                    <a:pt x="1429" y="217"/>
                    <a:pt x="1454" y="270"/>
                    <a:pt x="1495" y="277"/>
                  </a:cubicBezTo>
                  <a:cubicBezTo>
                    <a:pt x="1536" y="285"/>
                    <a:pt x="1578" y="245"/>
                    <a:pt x="1589" y="188"/>
                  </a:cubicBezTo>
                  <a:cubicBezTo>
                    <a:pt x="1599" y="131"/>
                    <a:pt x="1574" y="78"/>
                    <a:pt x="1533" y="71"/>
                  </a:cubicBezTo>
                  <a:close/>
                  <a:moveTo>
                    <a:pt x="1547" y="175"/>
                  </a:moveTo>
                  <a:cubicBezTo>
                    <a:pt x="1546" y="213"/>
                    <a:pt x="1531" y="243"/>
                    <a:pt x="1514" y="242"/>
                  </a:cubicBezTo>
                  <a:cubicBezTo>
                    <a:pt x="1496" y="241"/>
                    <a:pt x="1483" y="210"/>
                    <a:pt x="1484" y="172"/>
                  </a:cubicBezTo>
                  <a:cubicBezTo>
                    <a:pt x="1486" y="135"/>
                    <a:pt x="1501" y="105"/>
                    <a:pt x="1518" y="106"/>
                  </a:cubicBezTo>
                  <a:cubicBezTo>
                    <a:pt x="1535" y="106"/>
                    <a:pt x="1548" y="137"/>
                    <a:pt x="1547" y="175"/>
                  </a:cubicBezTo>
                  <a:close/>
                  <a:moveTo>
                    <a:pt x="1107" y="303"/>
                  </a:moveTo>
                  <a:cubicBezTo>
                    <a:pt x="1151" y="297"/>
                    <a:pt x="1195" y="250"/>
                    <a:pt x="1200" y="209"/>
                  </a:cubicBezTo>
                  <a:cubicBezTo>
                    <a:pt x="1206" y="166"/>
                    <a:pt x="1182" y="146"/>
                    <a:pt x="1153" y="143"/>
                  </a:cubicBezTo>
                  <a:cubicBezTo>
                    <a:pt x="1109" y="138"/>
                    <a:pt x="1047" y="182"/>
                    <a:pt x="1036" y="265"/>
                  </a:cubicBezTo>
                  <a:cubicBezTo>
                    <a:pt x="1027" y="327"/>
                    <a:pt x="1056" y="381"/>
                    <a:pt x="1109" y="388"/>
                  </a:cubicBezTo>
                  <a:cubicBezTo>
                    <a:pt x="1162" y="396"/>
                    <a:pt x="1206" y="346"/>
                    <a:pt x="1211" y="310"/>
                  </a:cubicBezTo>
                  <a:cubicBezTo>
                    <a:pt x="1212" y="299"/>
                    <a:pt x="1203" y="294"/>
                    <a:pt x="1196" y="301"/>
                  </a:cubicBezTo>
                  <a:cubicBezTo>
                    <a:pt x="1181" y="315"/>
                    <a:pt x="1155" y="340"/>
                    <a:pt x="1125" y="336"/>
                  </a:cubicBezTo>
                  <a:cubicBezTo>
                    <a:pt x="1115" y="334"/>
                    <a:pt x="1105" y="326"/>
                    <a:pt x="1101" y="316"/>
                  </a:cubicBezTo>
                  <a:cubicBezTo>
                    <a:pt x="1098" y="309"/>
                    <a:pt x="1100" y="304"/>
                    <a:pt x="1107" y="303"/>
                  </a:cubicBezTo>
                  <a:close/>
                  <a:moveTo>
                    <a:pt x="1092" y="247"/>
                  </a:moveTo>
                  <a:cubicBezTo>
                    <a:pt x="1100" y="199"/>
                    <a:pt x="1128" y="180"/>
                    <a:pt x="1139" y="182"/>
                  </a:cubicBezTo>
                  <a:cubicBezTo>
                    <a:pt x="1150" y="183"/>
                    <a:pt x="1152" y="196"/>
                    <a:pt x="1151" y="207"/>
                  </a:cubicBezTo>
                  <a:cubicBezTo>
                    <a:pt x="1147" y="229"/>
                    <a:pt x="1130" y="260"/>
                    <a:pt x="1104" y="268"/>
                  </a:cubicBezTo>
                  <a:cubicBezTo>
                    <a:pt x="1097" y="270"/>
                    <a:pt x="1088" y="271"/>
                    <a:pt x="1092" y="247"/>
                  </a:cubicBezTo>
                  <a:close/>
                  <a:moveTo>
                    <a:pt x="807" y="215"/>
                  </a:moveTo>
                  <a:cubicBezTo>
                    <a:pt x="801" y="221"/>
                    <a:pt x="800" y="229"/>
                    <a:pt x="805" y="236"/>
                  </a:cubicBezTo>
                  <a:cubicBezTo>
                    <a:pt x="841" y="287"/>
                    <a:pt x="834" y="399"/>
                    <a:pt x="814" y="483"/>
                  </a:cubicBezTo>
                  <a:cubicBezTo>
                    <a:pt x="811" y="495"/>
                    <a:pt x="818" y="502"/>
                    <a:pt x="830" y="498"/>
                  </a:cubicBezTo>
                  <a:cubicBezTo>
                    <a:pt x="876" y="484"/>
                    <a:pt x="883" y="439"/>
                    <a:pt x="886" y="415"/>
                  </a:cubicBezTo>
                  <a:cubicBezTo>
                    <a:pt x="892" y="380"/>
                    <a:pt x="895" y="350"/>
                    <a:pt x="896" y="325"/>
                  </a:cubicBezTo>
                  <a:cubicBezTo>
                    <a:pt x="897" y="281"/>
                    <a:pt x="913" y="245"/>
                    <a:pt x="927" y="247"/>
                  </a:cubicBezTo>
                  <a:cubicBezTo>
                    <a:pt x="954" y="251"/>
                    <a:pt x="911" y="415"/>
                    <a:pt x="994" y="428"/>
                  </a:cubicBezTo>
                  <a:cubicBezTo>
                    <a:pt x="1011" y="430"/>
                    <a:pt x="1025" y="427"/>
                    <a:pt x="1036" y="421"/>
                  </a:cubicBezTo>
                  <a:cubicBezTo>
                    <a:pt x="1046" y="414"/>
                    <a:pt x="1044" y="408"/>
                    <a:pt x="1037" y="403"/>
                  </a:cubicBezTo>
                  <a:cubicBezTo>
                    <a:pt x="1013" y="386"/>
                    <a:pt x="996" y="347"/>
                    <a:pt x="997" y="265"/>
                  </a:cubicBezTo>
                  <a:cubicBezTo>
                    <a:pt x="998" y="220"/>
                    <a:pt x="1008" y="182"/>
                    <a:pt x="967" y="176"/>
                  </a:cubicBezTo>
                  <a:cubicBezTo>
                    <a:pt x="946" y="172"/>
                    <a:pt x="910" y="192"/>
                    <a:pt x="893" y="231"/>
                  </a:cubicBezTo>
                  <a:cubicBezTo>
                    <a:pt x="890" y="239"/>
                    <a:pt x="887" y="238"/>
                    <a:pt x="884" y="232"/>
                  </a:cubicBezTo>
                  <a:cubicBezTo>
                    <a:pt x="876" y="211"/>
                    <a:pt x="864" y="201"/>
                    <a:pt x="853" y="199"/>
                  </a:cubicBezTo>
                  <a:cubicBezTo>
                    <a:pt x="835" y="196"/>
                    <a:pt x="818" y="203"/>
                    <a:pt x="807" y="215"/>
                  </a:cubicBezTo>
                  <a:close/>
                  <a:moveTo>
                    <a:pt x="722" y="298"/>
                  </a:moveTo>
                  <a:cubicBezTo>
                    <a:pt x="736" y="297"/>
                    <a:pt x="740" y="315"/>
                    <a:pt x="742" y="330"/>
                  </a:cubicBezTo>
                  <a:cubicBezTo>
                    <a:pt x="743" y="339"/>
                    <a:pt x="752" y="344"/>
                    <a:pt x="761" y="336"/>
                  </a:cubicBezTo>
                  <a:cubicBezTo>
                    <a:pt x="802" y="298"/>
                    <a:pt x="790" y="223"/>
                    <a:pt x="742" y="218"/>
                  </a:cubicBezTo>
                  <a:cubicBezTo>
                    <a:pt x="710" y="215"/>
                    <a:pt x="689" y="239"/>
                    <a:pt x="682" y="273"/>
                  </a:cubicBezTo>
                  <a:cubicBezTo>
                    <a:pt x="680" y="282"/>
                    <a:pt x="676" y="279"/>
                    <a:pt x="673" y="276"/>
                  </a:cubicBezTo>
                  <a:cubicBezTo>
                    <a:pt x="664" y="265"/>
                    <a:pt x="653" y="257"/>
                    <a:pt x="640" y="255"/>
                  </a:cubicBezTo>
                  <a:cubicBezTo>
                    <a:pt x="620" y="252"/>
                    <a:pt x="604" y="260"/>
                    <a:pt x="593" y="271"/>
                  </a:cubicBezTo>
                  <a:cubicBezTo>
                    <a:pt x="585" y="279"/>
                    <a:pt x="585" y="288"/>
                    <a:pt x="593" y="297"/>
                  </a:cubicBezTo>
                  <a:cubicBezTo>
                    <a:pt x="620" y="327"/>
                    <a:pt x="631" y="354"/>
                    <a:pt x="638" y="411"/>
                  </a:cubicBezTo>
                  <a:cubicBezTo>
                    <a:pt x="642" y="452"/>
                    <a:pt x="643" y="516"/>
                    <a:pt x="627" y="578"/>
                  </a:cubicBezTo>
                  <a:cubicBezTo>
                    <a:pt x="624" y="591"/>
                    <a:pt x="630" y="600"/>
                    <a:pt x="645" y="594"/>
                  </a:cubicBezTo>
                  <a:cubicBezTo>
                    <a:pt x="677" y="583"/>
                    <a:pt x="698" y="547"/>
                    <a:pt x="705" y="499"/>
                  </a:cubicBezTo>
                  <a:cubicBezTo>
                    <a:pt x="710" y="465"/>
                    <a:pt x="711" y="408"/>
                    <a:pt x="703" y="357"/>
                  </a:cubicBezTo>
                  <a:cubicBezTo>
                    <a:pt x="698" y="331"/>
                    <a:pt x="704" y="299"/>
                    <a:pt x="722" y="298"/>
                  </a:cubicBezTo>
                  <a:close/>
                  <a:moveTo>
                    <a:pt x="1485" y="311"/>
                  </a:moveTo>
                  <a:cubicBezTo>
                    <a:pt x="1397" y="305"/>
                    <a:pt x="1392" y="201"/>
                    <a:pt x="1409" y="107"/>
                  </a:cubicBezTo>
                  <a:cubicBezTo>
                    <a:pt x="1410" y="100"/>
                    <a:pt x="1414" y="97"/>
                    <a:pt x="1420" y="95"/>
                  </a:cubicBezTo>
                  <a:cubicBezTo>
                    <a:pt x="1438" y="90"/>
                    <a:pt x="1454" y="82"/>
                    <a:pt x="1469" y="71"/>
                  </a:cubicBezTo>
                  <a:cubicBezTo>
                    <a:pt x="1484" y="60"/>
                    <a:pt x="1481" y="47"/>
                    <a:pt x="1467" y="52"/>
                  </a:cubicBezTo>
                  <a:cubicBezTo>
                    <a:pt x="1454" y="57"/>
                    <a:pt x="1440" y="60"/>
                    <a:pt x="1426" y="63"/>
                  </a:cubicBezTo>
                  <a:cubicBezTo>
                    <a:pt x="1421" y="64"/>
                    <a:pt x="1419" y="62"/>
                    <a:pt x="1420" y="58"/>
                  </a:cubicBezTo>
                  <a:cubicBezTo>
                    <a:pt x="1424" y="43"/>
                    <a:pt x="1428" y="30"/>
                    <a:pt x="1432" y="17"/>
                  </a:cubicBezTo>
                  <a:cubicBezTo>
                    <a:pt x="1437" y="3"/>
                    <a:pt x="1428" y="0"/>
                    <a:pt x="1418" y="4"/>
                  </a:cubicBezTo>
                  <a:cubicBezTo>
                    <a:pt x="1395" y="13"/>
                    <a:pt x="1378" y="32"/>
                    <a:pt x="1366" y="61"/>
                  </a:cubicBezTo>
                  <a:cubicBezTo>
                    <a:pt x="1364" y="67"/>
                    <a:pt x="1361" y="70"/>
                    <a:pt x="1355" y="70"/>
                  </a:cubicBezTo>
                  <a:cubicBezTo>
                    <a:pt x="1342" y="71"/>
                    <a:pt x="1329" y="71"/>
                    <a:pt x="1315" y="71"/>
                  </a:cubicBezTo>
                  <a:cubicBezTo>
                    <a:pt x="1310" y="71"/>
                    <a:pt x="1307" y="68"/>
                    <a:pt x="1309" y="63"/>
                  </a:cubicBezTo>
                  <a:cubicBezTo>
                    <a:pt x="1313" y="48"/>
                    <a:pt x="1317" y="33"/>
                    <a:pt x="1322" y="21"/>
                  </a:cubicBezTo>
                  <a:cubicBezTo>
                    <a:pt x="1328" y="5"/>
                    <a:pt x="1320" y="0"/>
                    <a:pt x="1309" y="2"/>
                  </a:cubicBezTo>
                  <a:cubicBezTo>
                    <a:pt x="1288" y="8"/>
                    <a:pt x="1270" y="27"/>
                    <a:pt x="1256" y="61"/>
                  </a:cubicBezTo>
                  <a:cubicBezTo>
                    <a:pt x="1254" y="66"/>
                    <a:pt x="1251" y="68"/>
                    <a:pt x="1245" y="68"/>
                  </a:cubicBezTo>
                  <a:cubicBezTo>
                    <a:pt x="1081" y="57"/>
                    <a:pt x="915" y="26"/>
                    <a:pt x="895" y="118"/>
                  </a:cubicBezTo>
                  <a:cubicBezTo>
                    <a:pt x="893" y="129"/>
                    <a:pt x="895" y="140"/>
                    <a:pt x="899" y="147"/>
                  </a:cubicBezTo>
                  <a:cubicBezTo>
                    <a:pt x="905" y="155"/>
                    <a:pt x="915" y="157"/>
                    <a:pt x="925" y="148"/>
                  </a:cubicBezTo>
                  <a:cubicBezTo>
                    <a:pt x="1000" y="87"/>
                    <a:pt x="1121" y="98"/>
                    <a:pt x="1235" y="105"/>
                  </a:cubicBezTo>
                  <a:cubicBezTo>
                    <a:pt x="1240" y="105"/>
                    <a:pt x="1242" y="109"/>
                    <a:pt x="1241" y="114"/>
                  </a:cubicBezTo>
                  <a:cubicBezTo>
                    <a:pt x="1241" y="119"/>
                    <a:pt x="1240" y="123"/>
                    <a:pt x="1239" y="128"/>
                  </a:cubicBezTo>
                  <a:cubicBezTo>
                    <a:pt x="1217" y="264"/>
                    <a:pt x="1263" y="369"/>
                    <a:pt x="1327" y="382"/>
                  </a:cubicBezTo>
                  <a:cubicBezTo>
                    <a:pt x="1349" y="386"/>
                    <a:pt x="1368" y="380"/>
                    <a:pt x="1376" y="371"/>
                  </a:cubicBezTo>
                  <a:cubicBezTo>
                    <a:pt x="1384" y="361"/>
                    <a:pt x="1378" y="358"/>
                    <a:pt x="1369" y="356"/>
                  </a:cubicBezTo>
                  <a:cubicBezTo>
                    <a:pt x="1296" y="338"/>
                    <a:pt x="1284" y="217"/>
                    <a:pt x="1298" y="115"/>
                  </a:cubicBezTo>
                  <a:cubicBezTo>
                    <a:pt x="1299" y="110"/>
                    <a:pt x="1302" y="108"/>
                    <a:pt x="1307" y="108"/>
                  </a:cubicBezTo>
                  <a:cubicBezTo>
                    <a:pt x="1320" y="108"/>
                    <a:pt x="1334" y="108"/>
                    <a:pt x="1347" y="107"/>
                  </a:cubicBezTo>
                  <a:cubicBezTo>
                    <a:pt x="1351" y="107"/>
                    <a:pt x="1353" y="108"/>
                    <a:pt x="1352" y="112"/>
                  </a:cubicBezTo>
                  <a:cubicBezTo>
                    <a:pt x="1352" y="115"/>
                    <a:pt x="1351" y="117"/>
                    <a:pt x="1351" y="119"/>
                  </a:cubicBezTo>
                  <a:cubicBezTo>
                    <a:pt x="1332" y="241"/>
                    <a:pt x="1365" y="329"/>
                    <a:pt x="1430" y="339"/>
                  </a:cubicBezTo>
                  <a:cubicBezTo>
                    <a:pt x="1453" y="343"/>
                    <a:pt x="1473" y="337"/>
                    <a:pt x="1486" y="328"/>
                  </a:cubicBezTo>
                  <a:cubicBezTo>
                    <a:pt x="1495" y="322"/>
                    <a:pt x="1498" y="312"/>
                    <a:pt x="1485" y="311"/>
                  </a:cubicBezTo>
                  <a:close/>
                  <a:moveTo>
                    <a:pt x="724" y="185"/>
                  </a:moveTo>
                  <a:cubicBezTo>
                    <a:pt x="728" y="185"/>
                    <a:pt x="746" y="177"/>
                    <a:pt x="763" y="162"/>
                  </a:cubicBezTo>
                  <a:cubicBezTo>
                    <a:pt x="780" y="148"/>
                    <a:pt x="798" y="119"/>
                    <a:pt x="794" y="94"/>
                  </a:cubicBezTo>
                  <a:cubicBezTo>
                    <a:pt x="791" y="70"/>
                    <a:pt x="771" y="61"/>
                    <a:pt x="754" y="64"/>
                  </a:cubicBezTo>
                  <a:cubicBezTo>
                    <a:pt x="730" y="67"/>
                    <a:pt x="713" y="90"/>
                    <a:pt x="712" y="90"/>
                  </a:cubicBezTo>
                  <a:cubicBezTo>
                    <a:pt x="712" y="91"/>
                    <a:pt x="710" y="92"/>
                    <a:pt x="709" y="91"/>
                  </a:cubicBezTo>
                  <a:cubicBezTo>
                    <a:pt x="698" y="81"/>
                    <a:pt x="680" y="74"/>
                    <a:pt x="663" y="76"/>
                  </a:cubicBezTo>
                  <a:cubicBezTo>
                    <a:pt x="638" y="80"/>
                    <a:pt x="628" y="98"/>
                    <a:pt x="630" y="113"/>
                  </a:cubicBezTo>
                  <a:cubicBezTo>
                    <a:pt x="635" y="149"/>
                    <a:pt x="693" y="157"/>
                    <a:pt x="715" y="156"/>
                  </a:cubicBezTo>
                  <a:cubicBezTo>
                    <a:pt x="719" y="156"/>
                    <a:pt x="719" y="153"/>
                    <a:pt x="716" y="152"/>
                  </a:cubicBezTo>
                  <a:cubicBezTo>
                    <a:pt x="699" y="149"/>
                    <a:pt x="664" y="139"/>
                    <a:pt x="660" y="115"/>
                  </a:cubicBezTo>
                  <a:cubicBezTo>
                    <a:pt x="659" y="105"/>
                    <a:pt x="665" y="95"/>
                    <a:pt x="678" y="93"/>
                  </a:cubicBezTo>
                  <a:cubicBezTo>
                    <a:pt x="692" y="91"/>
                    <a:pt x="704" y="100"/>
                    <a:pt x="711" y="109"/>
                  </a:cubicBezTo>
                  <a:cubicBezTo>
                    <a:pt x="713" y="111"/>
                    <a:pt x="715" y="110"/>
                    <a:pt x="716" y="108"/>
                  </a:cubicBezTo>
                  <a:cubicBezTo>
                    <a:pt x="721" y="100"/>
                    <a:pt x="728" y="86"/>
                    <a:pt x="744" y="83"/>
                  </a:cubicBezTo>
                  <a:cubicBezTo>
                    <a:pt x="755" y="81"/>
                    <a:pt x="766" y="90"/>
                    <a:pt x="768" y="104"/>
                  </a:cubicBezTo>
                  <a:cubicBezTo>
                    <a:pt x="774" y="145"/>
                    <a:pt x="728" y="169"/>
                    <a:pt x="722" y="170"/>
                  </a:cubicBezTo>
                  <a:cubicBezTo>
                    <a:pt x="700" y="174"/>
                    <a:pt x="606" y="166"/>
                    <a:pt x="598" y="113"/>
                  </a:cubicBezTo>
                  <a:cubicBezTo>
                    <a:pt x="594" y="84"/>
                    <a:pt x="618" y="64"/>
                    <a:pt x="647" y="60"/>
                  </a:cubicBezTo>
                  <a:cubicBezTo>
                    <a:pt x="671" y="56"/>
                    <a:pt x="694" y="63"/>
                    <a:pt x="705" y="70"/>
                  </a:cubicBezTo>
                  <a:cubicBezTo>
                    <a:pt x="707" y="72"/>
                    <a:pt x="709" y="72"/>
                    <a:pt x="710" y="70"/>
                  </a:cubicBezTo>
                  <a:cubicBezTo>
                    <a:pt x="714" y="67"/>
                    <a:pt x="732" y="48"/>
                    <a:pt x="761" y="44"/>
                  </a:cubicBezTo>
                  <a:cubicBezTo>
                    <a:pt x="798" y="38"/>
                    <a:pt x="823" y="58"/>
                    <a:pt x="826" y="81"/>
                  </a:cubicBezTo>
                  <a:cubicBezTo>
                    <a:pt x="831" y="115"/>
                    <a:pt x="800" y="148"/>
                    <a:pt x="787" y="160"/>
                  </a:cubicBezTo>
                  <a:cubicBezTo>
                    <a:pt x="782" y="165"/>
                    <a:pt x="785" y="167"/>
                    <a:pt x="790" y="164"/>
                  </a:cubicBezTo>
                  <a:cubicBezTo>
                    <a:pt x="799" y="160"/>
                    <a:pt x="807" y="154"/>
                    <a:pt x="814" y="149"/>
                  </a:cubicBezTo>
                  <a:cubicBezTo>
                    <a:pt x="841" y="126"/>
                    <a:pt x="855" y="97"/>
                    <a:pt x="851" y="72"/>
                  </a:cubicBezTo>
                  <a:cubicBezTo>
                    <a:pt x="845" y="30"/>
                    <a:pt x="804" y="17"/>
                    <a:pt x="766" y="22"/>
                  </a:cubicBezTo>
                  <a:cubicBezTo>
                    <a:pt x="734" y="27"/>
                    <a:pt x="714" y="46"/>
                    <a:pt x="707" y="52"/>
                  </a:cubicBezTo>
                  <a:cubicBezTo>
                    <a:pt x="706" y="53"/>
                    <a:pt x="705" y="54"/>
                    <a:pt x="703" y="52"/>
                  </a:cubicBezTo>
                  <a:cubicBezTo>
                    <a:pt x="690" y="45"/>
                    <a:pt x="663" y="38"/>
                    <a:pt x="634" y="42"/>
                  </a:cubicBezTo>
                  <a:cubicBezTo>
                    <a:pt x="582" y="50"/>
                    <a:pt x="567" y="83"/>
                    <a:pt x="571" y="108"/>
                  </a:cubicBezTo>
                  <a:cubicBezTo>
                    <a:pt x="578" y="157"/>
                    <a:pt x="650" y="190"/>
                    <a:pt x="724" y="185"/>
                  </a:cubicBezTo>
                  <a:close/>
                  <a:moveTo>
                    <a:pt x="1252" y="412"/>
                  </a:moveTo>
                  <a:cubicBezTo>
                    <a:pt x="1198" y="404"/>
                    <a:pt x="1130" y="423"/>
                    <a:pt x="1052" y="456"/>
                  </a:cubicBezTo>
                  <a:cubicBezTo>
                    <a:pt x="789" y="565"/>
                    <a:pt x="514" y="808"/>
                    <a:pt x="352" y="782"/>
                  </a:cubicBezTo>
                  <a:cubicBezTo>
                    <a:pt x="194" y="757"/>
                    <a:pt x="135" y="559"/>
                    <a:pt x="163" y="383"/>
                  </a:cubicBezTo>
                  <a:cubicBezTo>
                    <a:pt x="193" y="198"/>
                    <a:pt x="313" y="75"/>
                    <a:pt x="395" y="80"/>
                  </a:cubicBezTo>
                  <a:cubicBezTo>
                    <a:pt x="432" y="82"/>
                    <a:pt x="444" y="100"/>
                    <a:pt x="441" y="121"/>
                  </a:cubicBezTo>
                  <a:cubicBezTo>
                    <a:pt x="434" y="164"/>
                    <a:pt x="392" y="177"/>
                    <a:pt x="349" y="170"/>
                  </a:cubicBezTo>
                  <a:cubicBezTo>
                    <a:pt x="343" y="169"/>
                    <a:pt x="341" y="168"/>
                    <a:pt x="336" y="168"/>
                  </a:cubicBezTo>
                  <a:cubicBezTo>
                    <a:pt x="323" y="165"/>
                    <a:pt x="306" y="170"/>
                    <a:pt x="313" y="189"/>
                  </a:cubicBezTo>
                  <a:cubicBezTo>
                    <a:pt x="321" y="214"/>
                    <a:pt x="347" y="226"/>
                    <a:pt x="371" y="232"/>
                  </a:cubicBezTo>
                  <a:cubicBezTo>
                    <a:pt x="429" y="246"/>
                    <a:pt x="513" y="207"/>
                    <a:pt x="526" y="131"/>
                  </a:cubicBezTo>
                  <a:cubicBezTo>
                    <a:pt x="535" y="70"/>
                    <a:pt x="493" y="29"/>
                    <a:pt x="425" y="24"/>
                  </a:cubicBezTo>
                  <a:cubicBezTo>
                    <a:pt x="286" y="14"/>
                    <a:pt x="87" y="153"/>
                    <a:pt x="43" y="435"/>
                  </a:cubicBezTo>
                  <a:cubicBezTo>
                    <a:pt x="0" y="704"/>
                    <a:pt x="114" y="885"/>
                    <a:pt x="277" y="911"/>
                  </a:cubicBezTo>
                  <a:cubicBezTo>
                    <a:pt x="514" y="949"/>
                    <a:pt x="762" y="672"/>
                    <a:pt x="1079" y="511"/>
                  </a:cubicBezTo>
                  <a:cubicBezTo>
                    <a:pt x="1144" y="478"/>
                    <a:pt x="1234" y="446"/>
                    <a:pt x="1283" y="456"/>
                  </a:cubicBezTo>
                  <a:cubicBezTo>
                    <a:pt x="1292" y="457"/>
                    <a:pt x="1304" y="460"/>
                    <a:pt x="1306" y="449"/>
                  </a:cubicBezTo>
                  <a:cubicBezTo>
                    <a:pt x="1308" y="439"/>
                    <a:pt x="1290" y="418"/>
                    <a:pt x="1252" y="4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313131"/>
                </a:solidFill>
                <a:effectLst/>
                <a:uLnTx/>
                <a:uFillTx/>
                <a:latin typeface="Calibri"/>
                <a:ea typeface="+mn-ea"/>
                <a:cs typeface="+mn-cs"/>
              </a:endParaRPr>
            </a:p>
          </p:txBody>
        </p:sp>
        <p:sp>
          <p:nvSpPr>
            <p:cNvPr id="18" name="Freeform 10">
              <a:extLst>
                <a:ext uri="{FF2B5EF4-FFF2-40B4-BE49-F238E27FC236}">
                  <a16:creationId xmlns:a16="http://schemas.microsoft.com/office/drawing/2014/main" id="{008950B6-B233-4310-AB08-A20D756966E8}"/>
                </a:ext>
              </a:extLst>
            </p:cNvPr>
            <p:cNvSpPr>
              <a:spLocks noEditPoints="1"/>
            </p:cNvSpPr>
            <p:nvPr userDrawn="1"/>
          </p:nvSpPr>
          <p:spPr bwMode="auto">
            <a:xfrm>
              <a:off x="4493" y="558"/>
              <a:ext cx="102" cy="102"/>
            </a:xfrm>
            <a:custGeom>
              <a:avLst/>
              <a:gdLst>
                <a:gd name="T0" fmla="*/ 22 w 43"/>
                <a:gd name="T1" fmla="*/ 0 h 43"/>
                <a:gd name="T2" fmla="*/ 43 w 43"/>
                <a:gd name="T3" fmla="*/ 21 h 43"/>
                <a:gd name="T4" fmla="*/ 21 w 43"/>
                <a:gd name="T5" fmla="*/ 43 h 43"/>
                <a:gd name="T6" fmla="*/ 0 w 43"/>
                <a:gd name="T7" fmla="*/ 21 h 43"/>
                <a:gd name="T8" fmla="*/ 22 w 43"/>
                <a:gd name="T9" fmla="*/ 0 h 43"/>
                <a:gd name="T10" fmla="*/ 21 w 43"/>
                <a:gd name="T11" fmla="*/ 39 h 43"/>
                <a:gd name="T12" fmla="*/ 39 w 43"/>
                <a:gd name="T13" fmla="*/ 21 h 43"/>
                <a:gd name="T14" fmla="*/ 22 w 43"/>
                <a:gd name="T15" fmla="*/ 4 h 43"/>
                <a:gd name="T16" fmla="*/ 4 w 43"/>
                <a:gd name="T17" fmla="*/ 21 h 43"/>
                <a:gd name="T18" fmla="*/ 21 w 43"/>
                <a:gd name="T19" fmla="*/ 39 h 43"/>
                <a:gd name="T20" fmla="*/ 17 w 43"/>
                <a:gd name="T21" fmla="*/ 32 h 43"/>
                <a:gd name="T22" fmla="*/ 15 w 43"/>
                <a:gd name="T23" fmla="*/ 34 h 43"/>
                <a:gd name="T24" fmla="*/ 13 w 43"/>
                <a:gd name="T25" fmla="*/ 32 h 43"/>
                <a:gd name="T26" fmla="*/ 13 w 43"/>
                <a:gd name="T27" fmla="*/ 10 h 43"/>
                <a:gd name="T28" fmla="*/ 15 w 43"/>
                <a:gd name="T29" fmla="*/ 9 h 43"/>
                <a:gd name="T30" fmla="*/ 23 w 43"/>
                <a:gd name="T31" fmla="*/ 9 h 43"/>
                <a:gd name="T32" fmla="*/ 31 w 43"/>
                <a:gd name="T33" fmla="*/ 16 h 43"/>
                <a:gd name="T34" fmla="*/ 26 w 43"/>
                <a:gd name="T35" fmla="*/ 23 h 43"/>
                <a:gd name="T36" fmla="*/ 31 w 43"/>
                <a:gd name="T37" fmla="*/ 31 h 43"/>
                <a:gd name="T38" fmla="*/ 31 w 43"/>
                <a:gd name="T39" fmla="*/ 33 h 43"/>
                <a:gd name="T40" fmla="*/ 30 w 43"/>
                <a:gd name="T41" fmla="*/ 34 h 43"/>
                <a:gd name="T42" fmla="*/ 28 w 43"/>
                <a:gd name="T43" fmla="*/ 33 h 43"/>
                <a:gd name="T44" fmla="*/ 22 w 43"/>
                <a:gd name="T45" fmla="*/ 23 h 43"/>
                <a:gd name="T46" fmla="*/ 17 w 43"/>
                <a:gd name="T47" fmla="*/ 23 h 43"/>
                <a:gd name="T48" fmla="*/ 17 w 43"/>
                <a:gd name="T49" fmla="*/ 32 h 43"/>
                <a:gd name="T50" fmla="*/ 17 w 43"/>
                <a:gd name="T51" fmla="*/ 20 h 43"/>
                <a:gd name="T52" fmla="*/ 21 w 43"/>
                <a:gd name="T53" fmla="*/ 20 h 43"/>
                <a:gd name="T54" fmla="*/ 28 w 43"/>
                <a:gd name="T55" fmla="*/ 16 h 43"/>
                <a:gd name="T56" fmla="*/ 22 w 43"/>
                <a:gd name="T57" fmla="*/ 12 h 43"/>
                <a:gd name="T58" fmla="*/ 17 w 43"/>
                <a:gd name="T59" fmla="*/ 12 h 43"/>
                <a:gd name="T60" fmla="*/ 17 w 43"/>
                <a:gd name="T61"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43">
                  <a:moveTo>
                    <a:pt x="22" y="0"/>
                  </a:moveTo>
                  <a:cubicBezTo>
                    <a:pt x="33" y="0"/>
                    <a:pt x="43" y="10"/>
                    <a:pt x="43" y="21"/>
                  </a:cubicBezTo>
                  <a:cubicBezTo>
                    <a:pt x="43" y="33"/>
                    <a:pt x="33" y="43"/>
                    <a:pt x="21" y="43"/>
                  </a:cubicBezTo>
                  <a:cubicBezTo>
                    <a:pt x="10" y="43"/>
                    <a:pt x="0" y="33"/>
                    <a:pt x="0" y="21"/>
                  </a:cubicBezTo>
                  <a:cubicBezTo>
                    <a:pt x="0" y="10"/>
                    <a:pt x="10" y="0"/>
                    <a:pt x="22" y="0"/>
                  </a:cubicBezTo>
                  <a:moveTo>
                    <a:pt x="21" y="39"/>
                  </a:moveTo>
                  <a:cubicBezTo>
                    <a:pt x="31" y="39"/>
                    <a:pt x="39" y="31"/>
                    <a:pt x="39" y="21"/>
                  </a:cubicBezTo>
                  <a:cubicBezTo>
                    <a:pt x="39" y="12"/>
                    <a:pt x="31" y="4"/>
                    <a:pt x="22" y="4"/>
                  </a:cubicBezTo>
                  <a:cubicBezTo>
                    <a:pt x="12" y="4"/>
                    <a:pt x="4" y="11"/>
                    <a:pt x="4" y="21"/>
                  </a:cubicBezTo>
                  <a:cubicBezTo>
                    <a:pt x="4" y="31"/>
                    <a:pt x="12" y="39"/>
                    <a:pt x="21" y="39"/>
                  </a:cubicBezTo>
                  <a:moveTo>
                    <a:pt x="17" y="32"/>
                  </a:moveTo>
                  <a:cubicBezTo>
                    <a:pt x="17" y="33"/>
                    <a:pt x="16" y="34"/>
                    <a:pt x="15" y="34"/>
                  </a:cubicBezTo>
                  <a:cubicBezTo>
                    <a:pt x="14" y="34"/>
                    <a:pt x="13" y="33"/>
                    <a:pt x="13" y="32"/>
                  </a:cubicBezTo>
                  <a:cubicBezTo>
                    <a:pt x="13" y="10"/>
                    <a:pt x="13" y="10"/>
                    <a:pt x="13" y="10"/>
                  </a:cubicBezTo>
                  <a:cubicBezTo>
                    <a:pt x="13" y="10"/>
                    <a:pt x="14" y="9"/>
                    <a:pt x="15" y="9"/>
                  </a:cubicBezTo>
                  <a:cubicBezTo>
                    <a:pt x="23" y="9"/>
                    <a:pt x="23" y="9"/>
                    <a:pt x="23" y="9"/>
                  </a:cubicBezTo>
                  <a:cubicBezTo>
                    <a:pt x="29" y="9"/>
                    <a:pt x="32" y="12"/>
                    <a:pt x="31" y="16"/>
                  </a:cubicBezTo>
                  <a:cubicBezTo>
                    <a:pt x="31" y="21"/>
                    <a:pt x="29" y="23"/>
                    <a:pt x="26" y="23"/>
                  </a:cubicBezTo>
                  <a:cubicBezTo>
                    <a:pt x="31" y="31"/>
                    <a:pt x="31" y="31"/>
                    <a:pt x="31" y="31"/>
                  </a:cubicBezTo>
                  <a:cubicBezTo>
                    <a:pt x="31" y="32"/>
                    <a:pt x="31" y="32"/>
                    <a:pt x="31" y="33"/>
                  </a:cubicBezTo>
                  <a:cubicBezTo>
                    <a:pt x="31" y="34"/>
                    <a:pt x="31" y="34"/>
                    <a:pt x="30" y="34"/>
                  </a:cubicBezTo>
                  <a:cubicBezTo>
                    <a:pt x="29" y="34"/>
                    <a:pt x="28" y="34"/>
                    <a:pt x="28" y="33"/>
                  </a:cubicBezTo>
                  <a:cubicBezTo>
                    <a:pt x="22" y="23"/>
                    <a:pt x="22" y="23"/>
                    <a:pt x="22" y="23"/>
                  </a:cubicBezTo>
                  <a:cubicBezTo>
                    <a:pt x="17" y="23"/>
                    <a:pt x="17" y="23"/>
                    <a:pt x="17" y="23"/>
                  </a:cubicBezTo>
                  <a:lnTo>
                    <a:pt x="17" y="32"/>
                  </a:lnTo>
                  <a:close/>
                  <a:moveTo>
                    <a:pt x="17" y="20"/>
                  </a:moveTo>
                  <a:cubicBezTo>
                    <a:pt x="21" y="20"/>
                    <a:pt x="21" y="20"/>
                    <a:pt x="21" y="20"/>
                  </a:cubicBezTo>
                  <a:cubicBezTo>
                    <a:pt x="25" y="20"/>
                    <a:pt x="28" y="20"/>
                    <a:pt x="28" y="16"/>
                  </a:cubicBezTo>
                  <a:cubicBezTo>
                    <a:pt x="28" y="13"/>
                    <a:pt x="25" y="12"/>
                    <a:pt x="22" y="12"/>
                  </a:cubicBezTo>
                  <a:cubicBezTo>
                    <a:pt x="17" y="12"/>
                    <a:pt x="17" y="12"/>
                    <a:pt x="17" y="12"/>
                  </a:cubicBezTo>
                  <a:lnTo>
                    <a:pt x="1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313131"/>
                </a:solidFill>
                <a:effectLst/>
                <a:uLnTx/>
                <a:uFillTx/>
                <a:latin typeface="Calibri"/>
                <a:ea typeface="+mn-ea"/>
                <a:cs typeface="+mn-cs"/>
              </a:endParaRPr>
            </a:p>
          </p:txBody>
        </p:sp>
      </p:grpSp>
      <p:sp>
        <p:nvSpPr>
          <p:cNvPr id="53" name="Title 1">
            <a:extLst>
              <a:ext uri="{FF2B5EF4-FFF2-40B4-BE49-F238E27FC236}">
                <a16:creationId xmlns:a16="http://schemas.microsoft.com/office/drawing/2014/main" id="{5C48BEE5-FA5F-4FEF-BD58-5A6DE2679263}"/>
              </a:ext>
            </a:extLst>
          </p:cNvPr>
          <p:cNvSpPr>
            <a:spLocks noGrp="1"/>
          </p:cNvSpPr>
          <p:nvPr>
            <p:ph type="title"/>
          </p:nvPr>
        </p:nvSpPr>
        <p:spPr>
          <a:xfrm>
            <a:off x="1949628" y="53051"/>
            <a:ext cx="8548144" cy="1039751"/>
          </a:xfrm>
        </p:spPr>
        <p:txBody>
          <a:bodyPr anchor="ctr"/>
          <a:lstStyle/>
          <a:p>
            <a:pPr algn="ctr"/>
            <a:r>
              <a:rPr lang="en-US" sz="3733">
                <a:solidFill>
                  <a:schemeClr val="tx2"/>
                </a:solidFill>
                <a:latin typeface="Newcastle Combined Clean" panose="00000706000000000000" pitchFamily="50" charset="0"/>
                <a:ea typeface="+mn-ea"/>
                <a:cs typeface="+mn-cs"/>
              </a:rPr>
              <a:t>ASSORTIMENT ooh 2024</a:t>
            </a:r>
          </a:p>
        </p:txBody>
      </p:sp>
      <p:grpSp>
        <p:nvGrpSpPr>
          <p:cNvPr id="2" name="Group 31">
            <a:extLst>
              <a:ext uri="{FF2B5EF4-FFF2-40B4-BE49-F238E27FC236}">
                <a16:creationId xmlns:a16="http://schemas.microsoft.com/office/drawing/2014/main" id="{8908D5E2-EC62-4604-42A4-B6479EB6426B}"/>
              </a:ext>
            </a:extLst>
          </p:cNvPr>
          <p:cNvGrpSpPr/>
          <p:nvPr/>
        </p:nvGrpSpPr>
        <p:grpSpPr>
          <a:xfrm>
            <a:off x="4256347" y="2196894"/>
            <a:ext cx="3679306" cy="2673819"/>
            <a:chOff x="970967" y="3946136"/>
            <a:chExt cx="2695227" cy="1843639"/>
          </a:xfrm>
        </p:grpSpPr>
        <p:pic>
          <p:nvPicPr>
            <p:cNvPr id="3" name="Picture 4" descr="Cornetto King Cone Chocolade | OLA Nederland">
              <a:extLst>
                <a:ext uri="{FF2B5EF4-FFF2-40B4-BE49-F238E27FC236}">
                  <a16:creationId xmlns:a16="http://schemas.microsoft.com/office/drawing/2014/main" id="{FC10DE00-05F6-876A-188F-3E740596FD5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58481" y="3973094"/>
              <a:ext cx="1807713" cy="18166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Cornetto King Cone Vanille | OLA Nederland">
              <a:extLst>
                <a:ext uri="{FF2B5EF4-FFF2-40B4-BE49-F238E27FC236}">
                  <a16:creationId xmlns:a16="http://schemas.microsoft.com/office/drawing/2014/main" id="{5D745D82-5F98-88BB-4254-AE5DF35A6A5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70967" y="3946136"/>
              <a:ext cx="1807712" cy="1807712"/>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3" descr="A picture containing food, cup, dessert, doughnut&#10;&#10;Description automatically generated">
            <a:extLst>
              <a:ext uri="{FF2B5EF4-FFF2-40B4-BE49-F238E27FC236}">
                <a16:creationId xmlns:a16="http://schemas.microsoft.com/office/drawing/2014/main" id="{FDC41A1E-99E6-9AA3-387B-8DC5FA0EF2F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1092" y="2143438"/>
            <a:ext cx="1291842" cy="2619784"/>
          </a:xfrm>
          <a:prstGeom prst="rect">
            <a:avLst/>
          </a:prstGeom>
        </p:spPr>
      </p:pic>
      <p:pic>
        <p:nvPicPr>
          <p:cNvPr id="7" name="Picture 30" descr="A picture containing cup, dessert, food, table&#10;&#10;Description automatically generated">
            <a:extLst>
              <a:ext uri="{FF2B5EF4-FFF2-40B4-BE49-F238E27FC236}">
                <a16:creationId xmlns:a16="http://schemas.microsoft.com/office/drawing/2014/main" id="{FC188FFA-1CAF-16D1-6AA0-7169A1D1B71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15670" y="2125779"/>
            <a:ext cx="2676819" cy="2676819"/>
          </a:xfrm>
          <a:prstGeom prst="rect">
            <a:avLst/>
          </a:prstGeom>
        </p:spPr>
      </p:pic>
      <p:sp>
        <p:nvSpPr>
          <p:cNvPr id="5" name="ZoneTexte 4">
            <a:extLst>
              <a:ext uri="{FF2B5EF4-FFF2-40B4-BE49-F238E27FC236}">
                <a16:creationId xmlns:a16="http://schemas.microsoft.com/office/drawing/2014/main" id="{D266B9A1-308E-17C2-2960-8BF4EC0A2AC6}"/>
              </a:ext>
            </a:extLst>
          </p:cNvPr>
          <p:cNvSpPr txBox="1"/>
          <p:nvPr/>
        </p:nvSpPr>
        <p:spPr>
          <a:xfrm>
            <a:off x="9044451" y="1576893"/>
            <a:ext cx="170808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white"/>
                </a:solidFill>
                <a:effectLst/>
                <a:uLnTx/>
                <a:uFillTx/>
                <a:latin typeface="Calibri"/>
                <a:ea typeface="+mn-ea"/>
                <a:cs typeface="+mn-cs"/>
              </a:rPr>
              <a:t>SKU DB 202 FY</a:t>
            </a:r>
          </a:p>
        </p:txBody>
      </p:sp>
      <p:sp>
        <p:nvSpPr>
          <p:cNvPr id="20" name="ZoneTexte 19">
            <a:extLst>
              <a:ext uri="{FF2B5EF4-FFF2-40B4-BE49-F238E27FC236}">
                <a16:creationId xmlns:a16="http://schemas.microsoft.com/office/drawing/2014/main" id="{85004FE9-45C2-630A-5C77-637117B17E0D}"/>
              </a:ext>
            </a:extLst>
          </p:cNvPr>
          <p:cNvSpPr txBox="1"/>
          <p:nvPr/>
        </p:nvSpPr>
        <p:spPr>
          <a:xfrm>
            <a:off x="9715569" y="2143438"/>
            <a:ext cx="11221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cap="all">
                <a:solidFill>
                  <a:schemeClr val="tx2"/>
                </a:solidFill>
                <a:latin typeface="Newcastle Combined Clean" panose="00000706000000000000" pitchFamily="50" charset="0"/>
              </a:rPr>
              <a:t>NEW</a:t>
            </a:r>
            <a:endParaRPr lang="fr-BE" sz="2400" b="1" cap="all">
              <a:solidFill>
                <a:schemeClr val="tx2"/>
              </a:solidFill>
              <a:latin typeface="Newcastle Combined Clean" panose="00000706000000000000" pitchFamily="50" charset="0"/>
            </a:endParaRPr>
          </a:p>
        </p:txBody>
      </p:sp>
      <p:sp>
        <p:nvSpPr>
          <p:cNvPr id="21" name="ZoneTexte 20">
            <a:extLst>
              <a:ext uri="{FF2B5EF4-FFF2-40B4-BE49-F238E27FC236}">
                <a16:creationId xmlns:a16="http://schemas.microsoft.com/office/drawing/2014/main" id="{87318B5F-4B94-1463-63C8-52B412FFD65C}"/>
              </a:ext>
            </a:extLst>
          </p:cNvPr>
          <p:cNvSpPr txBox="1"/>
          <p:nvPr/>
        </p:nvSpPr>
        <p:spPr>
          <a:xfrm>
            <a:off x="8568536" y="5151256"/>
            <a:ext cx="1708083"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cap="all" err="1">
                <a:solidFill>
                  <a:srgbClr val="CC9900"/>
                </a:solidFill>
                <a:latin typeface="Newcastle Combined Clean" panose="00000706000000000000" pitchFamily="50" charset="0"/>
              </a:rPr>
              <a:t>Cornetto</a:t>
            </a:r>
            <a:r>
              <a:rPr lang="fr-FR" sz="1050" b="1" cap="all">
                <a:solidFill>
                  <a:srgbClr val="CC9900"/>
                </a:solidFill>
                <a:latin typeface="Newcastle Combined Clean" panose="00000706000000000000" pitchFamily="50" charset="0"/>
              </a:rPr>
              <a:t> Soft </a:t>
            </a:r>
            <a:r>
              <a:rPr lang="fr-FR" sz="1050" b="1" cap="all" err="1">
                <a:solidFill>
                  <a:srgbClr val="CC9900"/>
                </a:solidFill>
                <a:latin typeface="Newcastle Combined Clean" panose="00000706000000000000" pitchFamily="50" charset="0"/>
              </a:rPr>
              <a:t>Stracciatella</a:t>
            </a:r>
            <a:r>
              <a:rPr lang="fr-FR" sz="1050" b="1" cap="all">
                <a:solidFill>
                  <a:srgbClr val="CC9900"/>
                </a:solidFill>
                <a:latin typeface="Newcastle Combined Clean" panose="00000706000000000000" pitchFamily="50" charset="0"/>
              </a:rPr>
              <a:t> 140ml</a:t>
            </a:r>
            <a:endParaRPr lang="fr-BE" sz="1050" b="1" cap="all">
              <a:solidFill>
                <a:srgbClr val="CC9900"/>
              </a:solidFill>
              <a:latin typeface="Newcastle Combined Clean" panose="00000706000000000000" pitchFamily="50" charset="0"/>
            </a:endParaRPr>
          </a:p>
        </p:txBody>
      </p:sp>
    </p:spTree>
    <p:extLst>
      <p:ext uri="{BB962C8B-B14F-4D97-AF65-F5344CB8AC3E}">
        <p14:creationId xmlns:p14="http://schemas.microsoft.com/office/powerpoint/2010/main" val="705817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13" name="Picture 12" descr="A close-up of a yellow and white object&#10;&#10;Description automatically generated">
            <a:extLst>
              <a:ext uri="{FF2B5EF4-FFF2-40B4-BE49-F238E27FC236}">
                <a16:creationId xmlns:a16="http://schemas.microsoft.com/office/drawing/2014/main" id="{187FAC31-E6AB-2888-D254-8F470B0F2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1"/>
            <a:ext cx="12192000" cy="6854158"/>
          </a:xfrm>
          <a:prstGeom prst="rect">
            <a:avLst/>
          </a:prstGeom>
        </p:spPr>
      </p:pic>
      <p:sp>
        <p:nvSpPr>
          <p:cNvPr id="4" name="Rectangle 3">
            <a:extLst>
              <a:ext uri="{FF2B5EF4-FFF2-40B4-BE49-F238E27FC236}">
                <a16:creationId xmlns:a16="http://schemas.microsoft.com/office/drawing/2014/main" id="{0DB36B86-363B-0DEC-3D9C-25004167D9FE}"/>
              </a:ext>
            </a:extLst>
          </p:cNvPr>
          <p:cNvSpPr/>
          <p:nvPr/>
        </p:nvSpPr>
        <p:spPr>
          <a:xfrm>
            <a:off x="10637398" y="254000"/>
            <a:ext cx="1554602" cy="1069975"/>
          </a:xfrm>
          <a:prstGeom prst="rect">
            <a:avLst/>
          </a:prstGeom>
          <a:solidFill>
            <a:srgbClr val="C275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2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descr="Logo&#10;&#10;Description automatically generated">
            <a:extLst>
              <a:ext uri="{FF2B5EF4-FFF2-40B4-BE49-F238E27FC236}">
                <a16:creationId xmlns:a16="http://schemas.microsoft.com/office/drawing/2014/main" id="{49F7084C-E41F-B78C-53DB-52B347EF0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027" y="-131184"/>
            <a:ext cx="1575023" cy="1657980"/>
          </a:xfrm>
          <a:prstGeom prst="rect">
            <a:avLst/>
          </a:prstGeom>
        </p:spPr>
      </p:pic>
      <p:pic>
        <p:nvPicPr>
          <p:cNvPr id="11" name="Google Shape;618;g1310c810ee3_12_0">
            <a:extLst>
              <a:ext uri="{FF2B5EF4-FFF2-40B4-BE49-F238E27FC236}">
                <a16:creationId xmlns:a16="http://schemas.microsoft.com/office/drawing/2014/main" id="{0E69E252-DE2B-888F-15DC-9D665DB65BEB}"/>
              </a:ext>
            </a:extLst>
          </p:cNvPr>
          <p:cNvPicPr preferRelativeResize="0"/>
          <p:nvPr/>
        </p:nvPicPr>
        <p:blipFill rotWithShape="1">
          <a:blip r:embed="rId5">
            <a:alphaModFix/>
          </a:blip>
          <a:srcRect/>
          <a:stretch/>
        </p:blipFill>
        <p:spPr>
          <a:xfrm>
            <a:off x="181049" y="292791"/>
            <a:ext cx="3088635" cy="1657980"/>
          </a:xfrm>
          <a:prstGeom prst="rect">
            <a:avLst/>
          </a:prstGeom>
          <a:noFill/>
          <a:ln>
            <a:noFill/>
          </a:ln>
        </p:spPr>
      </p:pic>
      <p:sp>
        <p:nvSpPr>
          <p:cNvPr id="14" name="TextBox 13">
            <a:extLst>
              <a:ext uri="{FF2B5EF4-FFF2-40B4-BE49-F238E27FC236}">
                <a16:creationId xmlns:a16="http://schemas.microsoft.com/office/drawing/2014/main" id="{760EF82E-BAD6-4BDD-03BC-B21C426FD597}"/>
              </a:ext>
            </a:extLst>
          </p:cNvPr>
          <p:cNvSpPr txBox="1"/>
          <p:nvPr/>
        </p:nvSpPr>
        <p:spPr>
          <a:xfrm rot="21207017">
            <a:off x="361528" y="2090115"/>
            <a:ext cx="4987093" cy="36702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DELICIOUSLY </a:t>
            </a:r>
            <a:r>
              <a:rPr kumimoji="0" lang="en-US" sz="32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SOFT</a:t>
            </a:r>
            <a:r>
              <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 ICE CREAM</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WITH </a:t>
            </a:r>
            <a:r>
              <a:rPr kumimoji="0" lang="en-US" sz="2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SALTED</a:t>
            </a:r>
            <a:r>
              <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 CARAMEL SAUCE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New sauce, more dense than ever before in soft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AND A CRUNCHY </a:t>
            </a:r>
            <a:r>
              <a:rPr kumimoji="0" lang="en-US" sz="36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new</a:t>
            </a:r>
            <a:r>
              <a:rPr kumimoji="0" lang="en-US" sz="1800" b="0" i="0" u="none" strike="noStrike" kern="1200" cap="none" spc="0" normalizeH="0" baseline="0" noProof="0">
                <a:ln>
                  <a:noFill/>
                </a:ln>
                <a:solidFill>
                  <a:prstClr val="white"/>
                </a:solidFill>
                <a:effectLst/>
                <a:uLnTx/>
                <a:uFillTx/>
                <a:latin typeface="Newcastle Basic Clean" panose="00000508000000000000" pitchFamily="50" charset="0"/>
                <a:ea typeface="+mn-ea"/>
                <a:cs typeface="+mn-cs"/>
              </a:rPr>
              <a:t> wafer: meet the new cocoa wafer</a:t>
            </a:r>
          </a:p>
        </p:txBody>
      </p:sp>
      <p:sp>
        <p:nvSpPr>
          <p:cNvPr id="15" name="TextBox 14">
            <a:extLst>
              <a:ext uri="{FF2B5EF4-FFF2-40B4-BE49-F238E27FC236}">
                <a16:creationId xmlns:a16="http://schemas.microsoft.com/office/drawing/2014/main" id="{4FBDFD66-B557-505B-8219-5AA424F76362}"/>
              </a:ext>
            </a:extLst>
          </p:cNvPr>
          <p:cNvSpPr txBox="1"/>
          <p:nvPr/>
        </p:nvSpPr>
        <p:spPr>
          <a:xfrm rot="637351">
            <a:off x="7812839" y="4229166"/>
            <a:ext cx="4987093"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2752B"/>
                </a:solidFill>
                <a:effectLst/>
                <a:uLnTx/>
                <a:uFillTx/>
                <a:latin typeface="Newcastle Basic Clean" panose="00000508000000000000" pitchFamily="50" charset="0"/>
                <a:ea typeface="+mn-ea"/>
                <a:cs typeface="+mn-cs"/>
              </a:rPr>
              <a:t>WITH A SAUCE </a:t>
            </a:r>
            <a:r>
              <a:rPr kumimoji="0" lang="en-US" sz="2800" b="0" i="0" u="none" strike="noStrike" kern="1200" cap="none" spc="0" normalizeH="0" baseline="0" noProof="0" dirty="0">
                <a:ln>
                  <a:noFill/>
                </a:ln>
                <a:solidFill>
                  <a:srgbClr val="C2752B"/>
                </a:solidFill>
                <a:effectLst/>
                <a:uLnTx/>
                <a:uFillTx/>
                <a:latin typeface="Newcastle Basic Clean" panose="00000508000000000000" pitchFamily="50" charset="0"/>
                <a:ea typeface="+mn-ea"/>
                <a:cs typeface="+mn-cs"/>
              </a:rPr>
              <a:t>CORE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2752B"/>
                </a:solidFill>
                <a:effectLst/>
                <a:uLnTx/>
                <a:uFillTx/>
                <a:latin typeface="Newcastle Basic Clean" panose="00000508000000000000" pitchFamily="50" charset="0"/>
                <a:ea typeface="+mn-ea"/>
                <a:cs typeface="+mn-cs"/>
              </a:rPr>
              <a:t> and </a:t>
            </a:r>
            <a:r>
              <a:rPr kumimoji="0" lang="en-US" sz="1800" b="0" i="0" u="none" strike="noStrike" kern="1200" cap="none" spc="0" normalizeH="0" baseline="0" noProof="0" dirty="0" err="1">
                <a:ln>
                  <a:noFill/>
                </a:ln>
                <a:solidFill>
                  <a:srgbClr val="C2752B"/>
                </a:solidFill>
                <a:effectLst/>
                <a:uLnTx/>
                <a:uFillTx/>
                <a:latin typeface="Newcastle Basic Clean" panose="00000508000000000000" pitchFamily="50" charset="0"/>
                <a:ea typeface="+mn-ea"/>
                <a:cs typeface="+mn-cs"/>
              </a:rPr>
              <a:t>rfa</a:t>
            </a:r>
            <a:r>
              <a:rPr kumimoji="0" lang="en-US" sz="1800" b="0" i="0" u="none" strike="noStrike" kern="1200" cap="none" spc="0" normalizeH="0" baseline="0" noProof="0" dirty="0">
                <a:ln>
                  <a:noFill/>
                </a:ln>
                <a:solidFill>
                  <a:srgbClr val="C2752B"/>
                </a:solidFill>
                <a:effectLst/>
                <a:uLnTx/>
                <a:uFillTx/>
                <a:latin typeface="Newcastle Basic Clean" panose="00000508000000000000" pitchFamily="50" charset="0"/>
                <a:ea typeface="+mn-ea"/>
                <a:cs typeface="+mn-cs"/>
              </a:rPr>
              <a:t> vanilla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dirty="0">
              <a:ln>
                <a:noFill/>
              </a:ln>
              <a:solidFill>
                <a:srgbClr val="C2752B"/>
              </a:solidFill>
              <a:effectLst/>
              <a:uLnTx/>
              <a:uFillTx/>
              <a:latin typeface="Newcastle Basic Clean" panose="00000508000000000000"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dirty="0">
              <a:ln>
                <a:noFill/>
              </a:ln>
              <a:solidFill>
                <a:srgbClr val="C2752B"/>
              </a:solidFill>
              <a:effectLst/>
              <a:uLnTx/>
              <a:uFillTx/>
              <a:latin typeface="Newcastle Basic Clean" panose="00000508000000000000" pitchFamily="50" charset="0"/>
              <a:ea typeface="+mn-ea"/>
              <a:cs typeface="+mn-cs"/>
            </a:endParaRPr>
          </a:p>
        </p:txBody>
      </p:sp>
      <p:pic>
        <p:nvPicPr>
          <p:cNvPr id="17" name="Picture 16" descr="Shape&#10;&#10;Description automatically generated with medium confidence">
            <a:extLst>
              <a:ext uri="{FF2B5EF4-FFF2-40B4-BE49-F238E27FC236}">
                <a16:creationId xmlns:a16="http://schemas.microsoft.com/office/drawing/2014/main" id="{888A4435-2CC6-675C-8D60-CCF4B34236BE}"/>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flipH="1">
            <a:off x="4830676" y="3080719"/>
            <a:ext cx="945017" cy="1400794"/>
          </a:xfrm>
          <a:prstGeom prst="rect">
            <a:avLst/>
          </a:prstGeom>
        </p:spPr>
      </p:pic>
      <p:pic>
        <p:nvPicPr>
          <p:cNvPr id="3" name="Picture 2">
            <a:extLst>
              <a:ext uri="{FF2B5EF4-FFF2-40B4-BE49-F238E27FC236}">
                <a16:creationId xmlns:a16="http://schemas.microsoft.com/office/drawing/2014/main" id="{210AA1F4-DE96-7A5A-B41C-397AB5D4D63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909" b="92988" l="7197" r="66946">
                        <a14:foregroundMark x1="12134" y1="14787" x2="12134" y2="35823"/>
                        <a14:foregroundMark x1="62929" y1="35061" x2="63347" y2="80335"/>
                        <a14:foregroundMark x1="17824" y1="93140" x2="57155" y2="93140"/>
                        <a14:foregroundMark x1="22343" y1="76220" x2="32301" y2="76829"/>
                        <a14:foregroundMark x1="32301" y1="76829" x2="45523" y2="75610"/>
                        <a14:foregroundMark x1="37071" y1="80640" x2="61757" y2="82012"/>
                        <a14:foregroundMark x1="61255" y1="47409" x2="60000" y2="76067"/>
                        <a14:foregroundMark x1="65356" y1="29573" x2="66946" y2="83841"/>
                        <a14:foregroundMark x1="66946" y1="83841" x2="66946" y2="83841"/>
                        <a14:foregroundMark x1="16485" y1="62652" x2="16485" y2="67073"/>
                        <a14:foregroundMark x1="13891" y1="62957" x2="13891" y2="63555"/>
                        <a14:foregroundMark x1="13222" y1="62957" x2="13473" y2="65549"/>
                        <a14:backgroundMark x1="13556" y1="58689" x2="21423" y2="59756"/>
                        <a14:backgroundMark x1="12575" y1="65835" x2="13222" y2="71951"/>
                        <a14:backgroundMark x1="11883" y1="59299" x2="12301" y2="63250"/>
                        <a14:backgroundMark x1="12469" y1="69207" x2="17071" y2="68750"/>
                        <a14:backgroundMark x1="17071" y1="68750" x2="17322" y2="68750"/>
                        <a14:backgroundMark x1="18243" y1="61128" x2="19247" y2="69665"/>
                        <a14:backgroundMark x1="19247" y1="69665" x2="19247" y2="69665"/>
                        <a14:backgroundMark x1="14734" y1="65148" x2="14812" y2="66921"/>
                        <a14:backgroundMark x1="14895" y1="63415" x2="14979" y2="65396"/>
                      </a14:backgroundRemoval>
                    </a14:imgEffect>
                  </a14:imgLayer>
                </a14:imgProps>
              </a:ext>
            </a:extLst>
          </a:blip>
          <a:srcRect l="10842" t="60543" r="82209" b="30045"/>
          <a:stretch/>
        </p:blipFill>
        <p:spPr>
          <a:xfrm>
            <a:off x="10992500" y="352338"/>
            <a:ext cx="1018451" cy="757251"/>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9DC0D96C-09F9-EF41-7A2F-6E11DC901B34}"/>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flipH="1">
            <a:off x="4617328" y="2180043"/>
            <a:ext cx="945017" cy="1400794"/>
          </a:xfrm>
          <a:prstGeom prst="rect">
            <a:avLst/>
          </a:prstGeom>
        </p:spPr>
      </p:pic>
      <p:pic>
        <p:nvPicPr>
          <p:cNvPr id="20" name="Picture 19" descr="Shape&#10;&#10;Description automatically generated with medium confidence">
            <a:extLst>
              <a:ext uri="{FF2B5EF4-FFF2-40B4-BE49-F238E27FC236}">
                <a16:creationId xmlns:a16="http://schemas.microsoft.com/office/drawing/2014/main" id="{3465A7CD-444B-95FC-FCE2-06CABA0A3164}"/>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7155726" y="3627294"/>
            <a:ext cx="945017" cy="1400794"/>
          </a:xfrm>
          <a:prstGeom prst="rect">
            <a:avLst/>
          </a:prstGeom>
        </p:spPr>
      </p:pic>
      <p:pic>
        <p:nvPicPr>
          <p:cNvPr id="6" name="Picture 5" descr="A ice cream cone with chocolate chips and caramel topping&#10;&#10;Description automatically generated">
            <a:extLst>
              <a:ext uri="{FF2B5EF4-FFF2-40B4-BE49-F238E27FC236}">
                <a16:creationId xmlns:a16="http://schemas.microsoft.com/office/drawing/2014/main" id="{558441B7-EC77-416A-583A-5C1668FAC6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00503" y="-1921"/>
            <a:ext cx="2468416" cy="6858000"/>
          </a:xfrm>
          <a:prstGeom prst="rect">
            <a:avLst/>
          </a:prstGeom>
        </p:spPr>
      </p:pic>
      <p:sp>
        <p:nvSpPr>
          <p:cNvPr id="5" name="Tekstvak 4">
            <a:extLst>
              <a:ext uri="{FF2B5EF4-FFF2-40B4-BE49-F238E27FC236}">
                <a16:creationId xmlns:a16="http://schemas.microsoft.com/office/drawing/2014/main" id="{B1CD37FC-DA46-BB0C-E9C9-609D7EAB6C44}"/>
              </a:ext>
            </a:extLst>
          </p:cNvPr>
          <p:cNvSpPr txBox="1"/>
          <p:nvPr/>
        </p:nvSpPr>
        <p:spPr>
          <a:xfrm>
            <a:off x="8470187" y="481210"/>
            <a:ext cx="1009466" cy="584775"/>
          </a:xfrm>
          <a:prstGeom prst="rect">
            <a:avLst/>
          </a:prstGeom>
          <a:noFill/>
        </p:spPr>
        <p:txBody>
          <a:bodyPr wrap="square" rtlCol="0">
            <a:spAutoFit/>
          </a:bodyPr>
          <a:lstStyle/>
          <a:p>
            <a:pPr algn="l"/>
            <a:r>
              <a:rPr lang="nl-BE" sz="3200" dirty="0">
                <a:solidFill>
                  <a:srgbClr val="FAF9ED"/>
                </a:solidFill>
                <a:latin typeface="Avenir Next" panose="020B0503020202020204" pitchFamily="34" charset="0"/>
              </a:rPr>
              <a:t>NEW</a:t>
            </a:r>
          </a:p>
        </p:txBody>
      </p:sp>
    </p:spTree>
    <p:extLst>
      <p:ext uri="{BB962C8B-B14F-4D97-AF65-F5344CB8AC3E}">
        <p14:creationId xmlns:p14="http://schemas.microsoft.com/office/powerpoint/2010/main" val="1900059970"/>
      </p:ext>
    </p:extLst>
  </p:cSld>
  <p:clrMapOvr>
    <a:masterClrMapping/>
  </p:clrMapOvr>
  <mc:AlternateContent xmlns:mc="http://schemas.openxmlformats.org/markup-compatibility/2006" xmlns:p14="http://schemas.microsoft.com/office/powerpoint/2010/main">
    <mc:Choice Requires="p14">
      <p:transition spd="slow" p14:dur="2000" advClick="0" advTm="50000"/>
    </mc:Choice>
    <mc:Fallback xmlns="">
      <p:transition spd="slow" advClick="0" advTm="5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30"/>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361" name="Google Shape;361;p30"/>
          <p:cNvPicPr preferRelativeResize="0"/>
          <p:nvPr/>
        </p:nvPicPr>
        <p:blipFill rotWithShape="1">
          <a:blip r:embed="rId5">
            <a:alphaModFix/>
          </a:blip>
          <a:srcRect/>
          <a:stretch/>
        </p:blipFill>
        <p:spPr>
          <a:xfrm>
            <a:off x="-438451" y="-55733"/>
            <a:ext cx="12192000" cy="6858000"/>
          </a:xfrm>
          <a:prstGeom prst="rect">
            <a:avLst/>
          </a:prstGeom>
          <a:noFill/>
          <a:ln>
            <a:noFill/>
          </a:ln>
        </p:spPr>
      </p:pic>
      <p:pic>
        <p:nvPicPr>
          <p:cNvPr id="362" name="Google Shape;362;p30"/>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rot="-1105378">
            <a:off x="1182897" y="2625140"/>
            <a:ext cx="6903299" cy="3883117"/>
          </a:xfrm>
          <a:prstGeom prst="rect">
            <a:avLst/>
          </a:prstGeom>
          <a:noFill/>
          <a:ln>
            <a:noFill/>
          </a:ln>
        </p:spPr>
      </p:pic>
      <p:sp>
        <p:nvSpPr>
          <p:cNvPr id="363" name="Google Shape;363;p30"/>
          <p:cNvSpPr txBox="1"/>
          <p:nvPr/>
        </p:nvSpPr>
        <p:spPr>
          <a:xfrm>
            <a:off x="3374999" y="315333"/>
            <a:ext cx="5619800" cy="1200308"/>
          </a:xfrm>
          <a:prstGeom prst="rect">
            <a:avLst/>
          </a:prstGeom>
          <a:noFill/>
          <a:ln>
            <a:noFill/>
          </a:ln>
        </p:spPr>
        <p:txBody>
          <a:bodyPr spcFirstLastPara="1" wrap="square" lIns="60950" tIns="60950" rIns="60950" bIns="60950" anchor="t" anchorCtr="0">
            <a:spAutoFit/>
          </a:bodyPr>
          <a:lstStyle/>
          <a:p>
            <a:pPr marL="0" marR="0" lvl="0" indent="0" algn="ctr" defTabSz="609630" rtl="0" eaLnBrk="1" fontAlgn="auto" latinLnBrk="0" hangingPunct="1">
              <a:lnSpc>
                <a:spcPct val="100000"/>
              </a:lnSpc>
              <a:spcBef>
                <a:spcPts val="0"/>
              </a:spcBef>
              <a:spcAft>
                <a:spcPts val="0"/>
              </a:spcAft>
              <a:buClr>
                <a:srgbClr val="000000"/>
              </a:buClr>
              <a:buSzTx/>
              <a:buFontTx/>
              <a:buNone/>
              <a:tabLst/>
              <a:defRPr/>
            </a:pPr>
            <a:endParaRPr lang="en-US" sz="7000" b="1" i="0" u="none" strike="noStrike" kern="0" cap="none" spc="0" normalizeH="0" baseline="0" noProof="0">
              <a:ln>
                <a:noFill/>
              </a:ln>
              <a:solidFill>
                <a:srgbClr val="FFFFFF"/>
              </a:solidFill>
              <a:effectLst/>
              <a:uLnTx/>
              <a:uFillTx/>
              <a:latin typeface="Stick-A-Round" panose="02000503000000000000" pitchFamily="50" charset="0"/>
              <a:ea typeface="Just Another Hand"/>
              <a:cs typeface="Just Another Hand"/>
            </a:endParaRPr>
          </a:p>
        </p:txBody>
      </p:sp>
      <p:pic>
        <p:nvPicPr>
          <p:cNvPr id="364" name="Google Shape;364;p3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015044">
            <a:off x="8580105" y="1170671"/>
            <a:ext cx="2406591" cy="2579843"/>
          </a:xfrm>
          <a:prstGeom prst="rect">
            <a:avLst/>
          </a:prstGeom>
          <a:noFill/>
          <a:ln>
            <a:noFill/>
          </a:ln>
        </p:spPr>
      </p:pic>
      <p:sp>
        <p:nvSpPr>
          <p:cNvPr id="365" name="Google Shape;365;p30"/>
          <p:cNvSpPr txBox="1"/>
          <p:nvPr/>
        </p:nvSpPr>
        <p:spPr>
          <a:xfrm>
            <a:off x="3525482" y="55733"/>
            <a:ext cx="5619800" cy="1200308"/>
          </a:xfrm>
          <a:prstGeom prst="rect">
            <a:avLst/>
          </a:prstGeom>
          <a:noFill/>
          <a:ln>
            <a:noFill/>
          </a:ln>
        </p:spPr>
        <p:txBody>
          <a:bodyPr spcFirstLastPara="1" wrap="square" lIns="60950" tIns="60950" rIns="60950" bIns="60950" anchor="t" anchorCtr="0">
            <a:spAutoFit/>
          </a:bodyPr>
          <a:lstStyle/>
          <a:p>
            <a:pPr marL="0" marR="0" lvl="0" indent="0" algn="ctr" defTabSz="609630" rtl="0" eaLnBrk="1" fontAlgn="auto" latinLnBrk="0" hangingPunct="1">
              <a:lnSpc>
                <a:spcPct val="100000"/>
              </a:lnSpc>
              <a:spcBef>
                <a:spcPts val="0"/>
              </a:spcBef>
              <a:spcAft>
                <a:spcPts val="0"/>
              </a:spcAft>
              <a:buClr>
                <a:srgbClr val="000000"/>
              </a:buClr>
              <a:buSzTx/>
              <a:buFontTx/>
              <a:buNone/>
              <a:tabLst/>
              <a:defRPr/>
            </a:pPr>
            <a:r>
              <a:rPr lang="en-US" sz="7000" b="1" kern="0" err="1">
                <a:solidFill>
                  <a:schemeClr val="bg1"/>
                </a:solidFill>
                <a:latin typeface="Stick-A-Round"/>
                <a:ea typeface="Just Another Hand"/>
                <a:cs typeface="Just Another Hand"/>
                <a:sym typeface="Just Another Hand"/>
              </a:rPr>
              <a:t>Cosmixx</a:t>
            </a:r>
            <a:endParaRPr lang="nl-NL" sz="7000" b="1" i="0" u="none" strike="noStrike" kern="0" cap="none" spc="0" normalizeH="0" baseline="0" noProof="0">
              <a:ln>
                <a:noFill/>
              </a:ln>
              <a:solidFill>
                <a:schemeClr val="bg1"/>
              </a:solidFill>
              <a:effectLst/>
              <a:uLnTx/>
              <a:uFillTx/>
              <a:latin typeface="Stick-A-Round" panose="02000503000000000000" pitchFamily="50" charset="0"/>
              <a:ea typeface="Just Another Hand"/>
              <a:cs typeface="Just Another Hand"/>
            </a:endParaRPr>
          </a:p>
        </p:txBody>
      </p:sp>
      <p:pic>
        <p:nvPicPr>
          <p:cNvPr id="366" name="Google Shape;366;p30"/>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rot="1675691">
            <a:off x="233600" y="130467"/>
            <a:ext cx="1080301" cy="900767"/>
          </a:xfrm>
          <a:prstGeom prst="rect">
            <a:avLst/>
          </a:prstGeom>
          <a:noFill/>
          <a:ln>
            <a:noFill/>
          </a:ln>
        </p:spPr>
      </p:pic>
      <p:pic>
        <p:nvPicPr>
          <p:cNvPr id="367" name="Google Shape;367;p30"/>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rot="1177260">
            <a:off x="4065640" y="849473"/>
            <a:ext cx="4242215" cy="6135150"/>
          </a:xfrm>
          <a:prstGeom prst="rect">
            <a:avLst/>
          </a:prstGeom>
          <a:noFill/>
          <a:ln>
            <a:noFill/>
          </a:ln>
        </p:spPr>
      </p:pic>
      <p:grpSp>
        <p:nvGrpSpPr>
          <p:cNvPr id="368" name="Google Shape;368;p30"/>
          <p:cNvGrpSpPr/>
          <p:nvPr/>
        </p:nvGrpSpPr>
        <p:grpSpPr>
          <a:xfrm>
            <a:off x="1267995" y="1395100"/>
            <a:ext cx="4672062" cy="1952053"/>
            <a:chOff x="1901992" y="2092650"/>
            <a:chExt cx="7008093" cy="2928079"/>
          </a:xfrm>
        </p:grpSpPr>
        <p:pic>
          <p:nvPicPr>
            <p:cNvPr id="369" name="Google Shape;369;p3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1735105">
              <a:off x="4265065" y="2092650"/>
              <a:ext cx="2429900" cy="2124825"/>
            </a:xfrm>
            <a:prstGeom prst="rect">
              <a:avLst/>
            </a:prstGeom>
            <a:noFill/>
            <a:ln>
              <a:noFill/>
            </a:ln>
          </p:spPr>
        </p:pic>
        <p:sp>
          <p:nvSpPr>
            <p:cNvPr id="370" name="Google Shape;370;p30"/>
            <p:cNvSpPr txBox="1"/>
            <p:nvPr/>
          </p:nvSpPr>
          <p:spPr>
            <a:xfrm>
              <a:off x="1901992" y="2229282"/>
              <a:ext cx="2643600" cy="1246434"/>
            </a:xfrm>
            <a:prstGeom prst="rect">
              <a:avLst/>
            </a:prstGeom>
            <a:noFill/>
            <a:ln>
              <a:noFill/>
            </a:ln>
          </p:spPr>
          <p:txBody>
            <a:bodyPr spcFirstLastPara="1" wrap="square" lIns="91433" tIns="45700" rIns="91433" bIns="45700" anchor="t" anchorCtr="0">
              <a:spAutoFit/>
            </a:bodyPr>
            <a:lstStyle/>
            <a:p>
              <a:pPr marL="0" marR="0" lvl="0" indent="0" algn="l" defTabSz="609630" rtl="0" eaLnBrk="1" fontAlgn="auto" latinLnBrk="0" hangingPunct="1">
                <a:lnSpc>
                  <a:spcPct val="100000"/>
                </a:lnSpc>
                <a:spcBef>
                  <a:spcPts val="0"/>
                </a:spcBef>
                <a:spcAft>
                  <a:spcPts val="0"/>
                </a:spcAft>
                <a:buClr>
                  <a:srgbClr val="FFFFFF"/>
                </a:buClr>
                <a:buSzPts val="2700"/>
                <a:buFontTx/>
                <a:buNone/>
                <a:tabLst/>
                <a:defRPr/>
              </a:pPr>
              <a:r>
                <a:rPr kumimoji="0" lang="en-US" sz="2400" b="0" i="0" u="none" strike="noStrike" kern="0" cap="none" spc="0" normalizeH="0" baseline="0" noProof="0">
                  <a:ln>
                    <a:noFill/>
                  </a:ln>
                  <a:solidFill>
                    <a:srgbClr val="FFFFFF"/>
                  </a:solidFill>
                  <a:effectLst/>
                  <a:uLnTx/>
                  <a:uFillTx/>
                  <a:latin typeface="Stick-A-Round" panose="02000503000000000000" pitchFamily="50" charset="0"/>
                  <a:ea typeface="Just Another Hand"/>
                  <a:cs typeface="Just Another Hand"/>
                  <a:sym typeface="Just Another Hand"/>
                </a:rPr>
                <a:t>VERFRISSENDE BOSBES</a:t>
              </a:r>
              <a:endParaRPr kumimoji="0" sz="1800" b="0" i="0" u="none" strike="noStrike" kern="0" cap="none" spc="0" normalizeH="0" baseline="0" noProof="0">
                <a:ln>
                  <a:noFill/>
                </a:ln>
                <a:solidFill>
                  <a:srgbClr val="FFFFFF"/>
                </a:solidFill>
                <a:effectLst/>
                <a:uLnTx/>
                <a:uFillTx/>
                <a:latin typeface="Stick"/>
                <a:ea typeface="Stick"/>
                <a:cs typeface="Stick"/>
                <a:sym typeface="Stick"/>
              </a:endParaRPr>
            </a:p>
          </p:txBody>
        </p:sp>
        <p:pic>
          <p:nvPicPr>
            <p:cNvPr id="371" name="Google Shape;371;p30"/>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rot="6676720">
              <a:off x="7045696" y="3156340"/>
              <a:ext cx="1353834" cy="2374944"/>
            </a:xfrm>
            <a:prstGeom prst="rect">
              <a:avLst/>
            </a:prstGeom>
            <a:noFill/>
            <a:ln>
              <a:noFill/>
            </a:ln>
            <a:effectLst>
              <a:reflection endPos="30000" dist="38100" dir="5400000" fadeDir="5400012" sy="-100000" algn="bl" rotWithShape="0"/>
            </a:effectLst>
          </p:spPr>
        </p:pic>
      </p:grpSp>
      <p:grpSp>
        <p:nvGrpSpPr>
          <p:cNvPr id="372" name="Google Shape;372;p30"/>
          <p:cNvGrpSpPr/>
          <p:nvPr/>
        </p:nvGrpSpPr>
        <p:grpSpPr>
          <a:xfrm>
            <a:off x="7518117" y="4417141"/>
            <a:ext cx="4045305" cy="1782899"/>
            <a:chOff x="11277175" y="6625711"/>
            <a:chExt cx="6067958" cy="2674349"/>
          </a:xfrm>
        </p:grpSpPr>
        <p:pic>
          <p:nvPicPr>
            <p:cNvPr id="373" name="Google Shape;373;p30"/>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143342">
              <a:off x="12195694" y="6625711"/>
              <a:ext cx="2922058" cy="2674349"/>
            </a:xfrm>
            <a:prstGeom prst="rect">
              <a:avLst/>
            </a:prstGeom>
            <a:noFill/>
            <a:ln>
              <a:noFill/>
            </a:ln>
          </p:spPr>
        </p:pic>
        <p:sp>
          <p:nvSpPr>
            <p:cNvPr id="374" name="Google Shape;374;p30"/>
            <p:cNvSpPr txBox="1"/>
            <p:nvPr/>
          </p:nvSpPr>
          <p:spPr>
            <a:xfrm>
              <a:off x="14701533" y="8045020"/>
              <a:ext cx="2643600" cy="723119"/>
            </a:xfrm>
            <a:prstGeom prst="rect">
              <a:avLst/>
            </a:prstGeom>
            <a:noFill/>
            <a:ln>
              <a:noFill/>
            </a:ln>
          </p:spPr>
          <p:txBody>
            <a:bodyPr spcFirstLastPara="1" wrap="square" lIns="91433" tIns="45700" rIns="91433" bIns="45700" anchor="t" anchorCtr="0">
              <a:spAutoFit/>
            </a:bodyPr>
            <a:lstStyle/>
            <a:p>
              <a:pPr marL="0" marR="0" lvl="0" indent="0" algn="ctr" defTabSz="609630" rtl="0" eaLnBrk="1" fontAlgn="auto" latinLnBrk="0" hangingPunct="1">
                <a:lnSpc>
                  <a:spcPct val="100000"/>
                </a:lnSpc>
                <a:spcBef>
                  <a:spcPts val="0"/>
                </a:spcBef>
                <a:spcAft>
                  <a:spcPts val="0"/>
                </a:spcAft>
                <a:buClr>
                  <a:srgbClr val="FFFFFF"/>
                </a:buClr>
                <a:buSzPts val="2700"/>
                <a:buFontTx/>
                <a:buNone/>
                <a:tabLst/>
                <a:defRPr/>
              </a:pPr>
              <a:r>
                <a:rPr kumimoji="0" lang="en-US" sz="2533" b="0" i="0" u="none" strike="noStrike" kern="0" cap="none" spc="0" normalizeH="0" baseline="0" noProof="0">
                  <a:ln>
                    <a:noFill/>
                  </a:ln>
                  <a:solidFill>
                    <a:srgbClr val="FFFFFF"/>
                  </a:solidFill>
                  <a:effectLst/>
                  <a:uLnTx/>
                  <a:uFillTx/>
                  <a:latin typeface="Stick-A-Round" panose="02000503000000000000" pitchFamily="50" charset="0"/>
                  <a:ea typeface="Just Another Hand"/>
                  <a:cs typeface="Just Another Hand"/>
                  <a:sym typeface="Just Another Hand"/>
                </a:rPr>
                <a:t>FRAMBOOS</a:t>
              </a:r>
              <a:r>
                <a:rPr kumimoji="0" lang="en-US" sz="2533" b="0" i="0" u="none" strike="noStrike" kern="0" cap="none" spc="0" normalizeH="0" baseline="0" noProof="0">
                  <a:ln>
                    <a:noFill/>
                  </a:ln>
                  <a:solidFill>
                    <a:srgbClr val="FFFFFF"/>
                  </a:solidFill>
                  <a:effectLst/>
                  <a:uLnTx/>
                  <a:uFillTx/>
                  <a:latin typeface="Just Another Hand"/>
                  <a:ea typeface="Just Another Hand"/>
                  <a:cs typeface="Just Another Hand"/>
                  <a:sym typeface="Just Another Hand"/>
                </a:rPr>
                <a:t> </a:t>
              </a:r>
              <a:endParaRPr kumimoji="0" sz="1800" b="0" i="0" u="none" strike="noStrike" kern="0" cap="none" spc="0" normalizeH="0" baseline="0" noProof="0">
                <a:ln>
                  <a:noFill/>
                </a:ln>
                <a:solidFill>
                  <a:srgbClr val="FFFFFF"/>
                </a:solidFill>
                <a:effectLst/>
                <a:uLnTx/>
                <a:uFillTx/>
                <a:latin typeface="Stick"/>
                <a:ea typeface="Stick"/>
                <a:cs typeface="Stick"/>
                <a:sym typeface="Stick"/>
              </a:endParaRPr>
            </a:p>
          </p:txBody>
        </p:sp>
        <p:pic>
          <p:nvPicPr>
            <p:cNvPr id="375" name="Google Shape;375;p30"/>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rot="-5123071" flipH="1">
              <a:off x="11277176" y="6961532"/>
              <a:ext cx="1393111" cy="1393114"/>
            </a:xfrm>
            <a:prstGeom prst="rect">
              <a:avLst/>
            </a:prstGeom>
            <a:noFill/>
            <a:ln>
              <a:noFill/>
            </a:ln>
          </p:spPr>
        </p:pic>
      </p:grpSp>
      <p:grpSp>
        <p:nvGrpSpPr>
          <p:cNvPr id="376" name="Google Shape;376;p30"/>
          <p:cNvGrpSpPr/>
          <p:nvPr/>
        </p:nvGrpSpPr>
        <p:grpSpPr>
          <a:xfrm>
            <a:off x="35941" y="2976370"/>
            <a:ext cx="5842413" cy="2501807"/>
            <a:chOff x="37701" y="4459894"/>
            <a:chExt cx="8763620" cy="3752711"/>
          </a:xfrm>
        </p:grpSpPr>
        <p:pic>
          <p:nvPicPr>
            <p:cNvPr id="377" name="Google Shape;377;p30"/>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552441">
              <a:off x="2975614" y="4459894"/>
              <a:ext cx="3631623" cy="3752711"/>
            </a:xfrm>
            <a:prstGeom prst="rect">
              <a:avLst/>
            </a:prstGeom>
            <a:noFill/>
            <a:ln>
              <a:noFill/>
            </a:ln>
          </p:spPr>
        </p:pic>
        <p:sp>
          <p:nvSpPr>
            <p:cNvPr id="378" name="Google Shape;378;p30"/>
            <p:cNvSpPr txBox="1"/>
            <p:nvPr/>
          </p:nvSpPr>
          <p:spPr>
            <a:xfrm>
              <a:off x="37701" y="5341165"/>
              <a:ext cx="3330678" cy="1246434"/>
            </a:xfrm>
            <a:prstGeom prst="rect">
              <a:avLst/>
            </a:prstGeom>
            <a:noFill/>
            <a:ln>
              <a:noFill/>
            </a:ln>
          </p:spPr>
          <p:txBody>
            <a:bodyPr spcFirstLastPara="1" wrap="square" lIns="91433" tIns="45700" rIns="91433" bIns="45700" anchor="t" anchorCtr="0">
              <a:spAutoFit/>
            </a:bodyPr>
            <a:lstStyle/>
            <a:p>
              <a:pPr marL="0" marR="0" lvl="0" indent="0" algn="l" defTabSz="609630" rtl="0" eaLnBrk="1" fontAlgn="auto" latinLnBrk="0" hangingPunct="1">
                <a:lnSpc>
                  <a:spcPct val="100000"/>
                </a:lnSpc>
                <a:spcBef>
                  <a:spcPts val="0"/>
                </a:spcBef>
                <a:spcAft>
                  <a:spcPts val="0"/>
                </a:spcAft>
                <a:buClr>
                  <a:srgbClr val="FFFFFF"/>
                </a:buClr>
                <a:buSzPts val="2700"/>
                <a:buFontTx/>
                <a:buNone/>
                <a:tabLst/>
                <a:defRPr/>
              </a:pPr>
              <a:r>
                <a:rPr kumimoji="0" lang="en-US" sz="2400" b="0" i="0" u="none" strike="noStrike" kern="0" cap="none" spc="0" normalizeH="0" baseline="0" noProof="0">
                  <a:ln>
                    <a:noFill/>
                  </a:ln>
                  <a:solidFill>
                    <a:srgbClr val="FFFFFF"/>
                  </a:solidFill>
                  <a:effectLst/>
                  <a:uLnTx/>
                  <a:uFillTx/>
                  <a:latin typeface="Stick-A-Round" panose="02000503000000000000" pitchFamily="50" charset="0"/>
                  <a:ea typeface="Just Another Hand"/>
                  <a:cs typeface="Just Another Hand"/>
                  <a:sym typeface="Just Another Hand"/>
                </a:rPr>
                <a:t>ROMIGE ZWARTE BES</a:t>
              </a:r>
              <a:endParaRPr kumimoji="0" sz="1800" b="0" i="0" u="none" strike="noStrike" kern="0" cap="none" spc="0" normalizeH="0" baseline="0" noProof="0">
                <a:ln>
                  <a:noFill/>
                </a:ln>
                <a:solidFill>
                  <a:srgbClr val="FFFFFF"/>
                </a:solidFill>
                <a:effectLst/>
                <a:uLnTx/>
                <a:uFillTx/>
                <a:latin typeface="Stick-A-Round" panose="02000503000000000000" pitchFamily="50" charset="0"/>
                <a:ea typeface="Stick"/>
                <a:cs typeface="Stick"/>
                <a:sym typeface="Stick"/>
              </a:endParaRPr>
            </a:p>
          </p:txBody>
        </p:sp>
        <p:pic>
          <p:nvPicPr>
            <p:cNvPr id="379" name="Google Shape;379;p30"/>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rot="10401251">
              <a:off x="5514656" y="6598507"/>
              <a:ext cx="3286665" cy="1578586"/>
            </a:xfrm>
            <a:prstGeom prst="rect">
              <a:avLst/>
            </a:prstGeom>
            <a:noFill/>
            <a:ln>
              <a:noFill/>
            </a:ln>
          </p:spPr>
        </p:pic>
      </p:grpSp>
      <p:pic>
        <p:nvPicPr>
          <p:cNvPr id="380" name="Google Shape;380;p30"/>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0402567" y="133192"/>
            <a:ext cx="1687833" cy="1035016"/>
          </a:xfrm>
          <a:prstGeom prst="rect">
            <a:avLst/>
          </a:prstGeom>
          <a:noFill/>
          <a:ln>
            <a:noFill/>
          </a:ln>
        </p:spPr>
      </p:pic>
      <p:sp>
        <p:nvSpPr>
          <p:cNvPr id="2" name="Tekstvak 1">
            <a:extLst>
              <a:ext uri="{FF2B5EF4-FFF2-40B4-BE49-F238E27FC236}">
                <a16:creationId xmlns:a16="http://schemas.microsoft.com/office/drawing/2014/main" id="{80AC06DE-7E3A-4C04-9D6B-6E7B38C9C36B}"/>
              </a:ext>
            </a:extLst>
          </p:cNvPr>
          <p:cNvSpPr txBox="1"/>
          <p:nvPr/>
        </p:nvSpPr>
        <p:spPr>
          <a:xfrm>
            <a:off x="8470187" y="481210"/>
            <a:ext cx="1009466" cy="584775"/>
          </a:xfrm>
          <a:prstGeom prst="rect">
            <a:avLst/>
          </a:prstGeom>
          <a:noFill/>
        </p:spPr>
        <p:txBody>
          <a:bodyPr wrap="square" rtlCol="0">
            <a:spAutoFit/>
          </a:bodyPr>
          <a:lstStyle/>
          <a:p>
            <a:pPr algn="l"/>
            <a:r>
              <a:rPr lang="nl-BE" sz="3200" dirty="0">
                <a:solidFill>
                  <a:srgbClr val="FAF9ED"/>
                </a:solidFill>
                <a:latin typeface="Avenir Next" panose="020B0503020202020204" pitchFamily="34" charset="0"/>
              </a:rPr>
              <a:t>NEW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5"/>
                                        </p:tgtEl>
                                        <p:attrNameLst>
                                          <p:attrName>style.visibility</p:attrName>
                                        </p:attrNameLst>
                                      </p:cBhvr>
                                      <p:to>
                                        <p:strVal val="visible"/>
                                      </p:to>
                                    </p:set>
                                    <p:animEffect transition="in" filter="fade">
                                      <p:cBhvr>
                                        <p:cTn id="7" dur="500"/>
                                        <p:tgtEl>
                                          <p:spTgt spid="365"/>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500" fill="hold"/>
                                        <p:tgtEl>
                                          <p:spTgt spid="367"/>
                                        </p:tgtEl>
                                        <p:attrNameLst>
                                          <p:attrName>r</p:attrName>
                                        </p:attrNameLst>
                                      </p:cBhvr>
                                    </p:animRo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376"/>
                                        </p:tgtEl>
                                        <p:attrNameLst>
                                          <p:attrName>style.visibility</p:attrName>
                                        </p:attrNameLst>
                                      </p:cBhvr>
                                      <p:to>
                                        <p:strVal val="visible"/>
                                      </p:to>
                                    </p:set>
                                    <p:anim calcmode="lin" valueType="num">
                                      <p:cBhvr additive="base">
                                        <p:cTn id="14" dur="500"/>
                                        <p:tgtEl>
                                          <p:spTgt spid="376"/>
                                        </p:tgtEl>
                                        <p:attrNameLst>
                                          <p:attrName>ppt_w</p:attrName>
                                        </p:attrNameLst>
                                      </p:cBhvr>
                                      <p:tavLst>
                                        <p:tav tm="0">
                                          <p:val>
                                            <p:strVal val="0"/>
                                          </p:val>
                                        </p:tav>
                                        <p:tav tm="100000">
                                          <p:val>
                                            <p:strVal val="#ppt_w"/>
                                          </p:val>
                                        </p:tav>
                                      </p:tavLst>
                                    </p:anim>
                                    <p:anim calcmode="lin" valueType="num">
                                      <p:cBhvr additive="base">
                                        <p:cTn id="15" dur="500"/>
                                        <p:tgtEl>
                                          <p:spTgt spid="376"/>
                                        </p:tgtEl>
                                        <p:attrNameLst>
                                          <p:attrName>ppt_h</p:attrName>
                                        </p:attrNameLst>
                                      </p:cBhvr>
                                      <p:tavLst>
                                        <p:tav tm="0">
                                          <p:val>
                                            <p:strVal val="0"/>
                                          </p:val>
                                        </p:tav>
                                        <p:tav tm="100000">
                                          <p:val>
                                            <p:strVal val="#ppt_h"/>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368"/>
                                        </p:tgtEl>
                                        <p:attrNameLst>
                                          <p:attrName>style.visibility</p:attrName>
                                        </p:attrNameLst>
                                      </p:cBhvr>
                                      <p:to>
                                        <p:strVal val="visible"/>
                                      </p:to>
                                    </p:set>
                                    <p:anim calcmode="lin" valueType="num">
                                      <p:cBhvr additive="base">
                                        <p:cTn id="19" dur="500"/>
                                        <p:tgtEl>
                                          <p:spTgt spid="368"/>
                                        </p:tgtEl>
                                        <p:attrNameLst>
                                          <p:attrName>ppt_w</p:attrName>
                                        </p:attrNameLst>
                                      </p:cBhvr>
                                      <p:tavLst>
                                        <p:tav tm="0">
                                          <p:val>
                                            <p:strVal val="0"/>
                                          </p:val>
                                        </p:tav>
                                        <p:tav tm="100000">
                                          <p:val>
                                            <p:strVal val="#ppt_w"/>
                                          </p:val>
                                        </p:tav>
                                      </p:tavLst>
                                    </p:anim>
                                    <p:anim calcmode="lin" valueType="num">
                                      <p:cBhvr additive="base">
                                        <p:cTn id="20" dur="500"/>
                                        <p:tgtEl>
                                          <p:spTgt spid="368"/>
                                        </p:tgtEl>
                                        <p:attrNameLst>
                                          <p:attrName>ppt_h</p:attrName>
                                        </p:attrNameLst>
                                      </p:cBhvr>
                                      <p:tavLst>
                                        <p:tav tm="0">
                                          <p:val>
                                            <p:strVal val="0"/>
                                          </p:val>
                                        </p:tav>
                                        <p:tav tm="100000">
                                          <p:val>
                                            <p:strVal val="#ppt_h"/>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372"/>
                                        </p:tgtEl>
                                        <p:attrNameLst>
                                          <p:attrName>style.visibility</p:attrName>
                                        </p:attrNameLst>
                                      </p:cBhvr>
                                      <p:to>
                                        <p:strVal val="visible"/>
                                      </p:to>
                                    </p:set>
                                    <p:anim calcmode="lin" valueType="num">
                                      <p:cBhvr additive="base">
                                        <p:cTn id="24" dur="500"/>
                                        <p:tgtEl>
                                          <p:spTgt spid="372"/>
                                        </p:tgtEl>
                                        <p:attrNameLst>
                                          <p:attrName>ppt_w</p:attrName>
                                        </p:attrNameLst>
                                      </p:cBhvr>
                                      <p:tavLst>
                                        <p:tav tm="0">
                                          <p:val>
                                            <p:strVal val="0"/>
                                          </p:val>
                                        </p:tav>
                                        <p:tav tm="100000">
                                          <p:val>
                                            <p:strVal val="#ppt_w"/>
                                          </p:val>
                                        </p:tav>
                                      </p:tavLst>
                                    </p:anim>
                                    <p:anim calcmode="lin" valueType="num">
                                      <p:cBhvr additive="base">
                                        <p:cTn id="25" dur="500"/>
                                        <p:tgtEl>
                                          <p:spTgt spid="372"/>
                                        </p:tgtEl>
                                        <p:attrNameLst>
                                          <p:attrName>ppt_h</p:attrName>
                                        </p:attrNameLst>
                                      </p:cBhvr>
                                      <p:tavLst>
                                        <p:tav tm="0">
                                          <p:val>
                                            <p:strVal val="0"/>
                                          </p:val>
                                        </p:tav>
                                        <p:tav tm="100000">
                                          <p:val>
                                            <p:strVal val="#ppt_h"/>
                                          </p:val>
                                        </p:tav>
                                      </p:tavLst>
                                    </p:anim>
                                  </p:childTnLst>
                                </p:cTn>
                              </p:par>
                              <p:par>
                                <p:cTn id="26" presetID="8" presetClass="emph" presetSubtype="0" fill="hold" nodeType="withEffect">
                                  <p:stCondLst>
                                    <p:cond delay="0"/>
                                  </p:stCondLst>
                                  <p:childTnLst>
                                    <p:animRot by="-21600000">
                                      <p:cBhvr>
                                        <p:cTn id="27" dur="1000" fill="hold"/>
                                        <p:tgtEl>
                                          <p:spTgt spid="3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3" name="Picture 2">
            <a:extLst>
              <a:ext uri="{FF2B5EF4-FFF2-40B4-BE49-F238E27FC236}">
                <a16:creationId xmlns:a16="http://schemas.microsoft.com/office/drawing/2014/main" id="{91941E04-DB2F-3C0D-D8FB-D752A4F6B7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9165" t="16815" r="-6526"/>
          <a:stretch/>
        </p:blipFill>
        <p:spPr>
          <a:xfrm>
            <a:off x="-518488" y="3528798"/>
            <a:ext cx="2632744" cy="3297305"/>
          </a:xfrm>
          <a:prstGeom prst="rect">
            <a:avLst/>
          </a:prstGeom>
        </p:spPr>
      </p:pic>
      <p:sp>
        <p:nvSpPr>
          <p:cNvPr id="4" name="Rectangle 3">
            <a:extLst>
              <a:ext uri="{FF2B5EF4-FFF2-40B4-BE49-F238E27FC236}">
                <a16:creationId xmlns:a16="http://schemas.microsoft.com/office/drawing/2014/main" id="{65E2ADB5-D6C8-2E54-E8E4-C7D389A52CA6}"/>
              </a:ext>
            </a:extLst>
          </p:cNvPr>
          <p:cNvSpPr/>
          <p:nvPr/>
        </p:nvSpPr>
        <p:spPr>
          <a:xfrm>
            <a:off x="0" y="0"/>
            <a:ext cx="12192000" cy="6858000"/>
          </a:xfrm>
          <a:prstGeom prst="rect">
            <a:avLst/>
          </a:prstGeom>
          <a:solidFill>
            <a:schemeClr val="tx2">
              <a:alpha val="3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9" name="Google Shape;189;p28"/>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190" name="Google Shape;190;p28"/>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91" name="Google Shape;191;p28"/>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164400" y="114533"/>
            <a:ext cx="1136501" cy="780083"/>
          </a:xfrm>
          <a:prstGeom prst="rect">
            <a:avLst/>
          </a:prstGeom>
          <a:noFill/>
          <a:ln>
            <a:noFill/>
          </a:ln>
        </p:spPr>
      </p:pic>
      <p:pic>
        <p:nvPicPr>
          <p:cNvPr id="193" name="Google Shape;193;p2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347723" flipH="1">
            <a:off x="5045704" y="1842527"/>
            <a:ext cx="3266081" cy="5082074"/>
          </a:xfrm>
          <a:prstGeom prst="rect">
            <a:avLst/>
          </a:prstGeom>
          <a:noFill/>
          <a:ln>
            <a:noFill/>
          </a:ln>
        </p:spPr>
      </p:pic>
      <p:grpSp>
        <p:nvGrpSpPr>
          <p:cNvPr id="198" name="Google Shape;198;p28"/>
          <p:cNvGrpSpPr/>
          <p:nvPr/>
        </p:nvGrpSpPr>
        <p:grpSpPr>
          <a:xfrm>
            <a:off x="5198571" y="3392910"/>
            <a:ext cx="6498015" cy="3759807"/>
            <a:chOff x="7797857" y="5089364"/>
            <a:chExt cx="9747024" cy="5639710"/>
          </a:xfrm>
        </p:grpSpPr>
        <p:pic>
          <p:nvPicPr>
            <p:cNvPr id="199" name="Google Shape;199;p2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797857" y="5401461"/>
              <a:ext cx="9747024" cy="4888874"/>
            </a:xfrm>
            <a:prstGeom prst="rect">
              <a:avLst/>
            </a:prstGeom>
            <a:noFill/>
            <a:ln>
              <a:noFill/>
            </a:ln>
          </p:spPr>
        </p:pic>
        <p:sp>
          <p:nvSpPr>
            <p:cNvPr id="200" name="Google Shape;200;p28"/>
            <p:cNvSpPr txBox="1"/>
            <p:nvPr/>
          </p:nvSpPr>
          <p:spPr>
            <a:xfrm>
              <a:off x="12840036" y="5089364"/>
              <a:ext cx="3527486" cy="1449900"/>
            </a:xfrm>
            <a:prstGeom prst="rect">
              <a:avLst/>
            </a:prstGeom>
            <a:noFill/>
            <a:ln>
              <a:noFill/>
            </a:ln>
          </p:spPr>
          <p:txBody>
            <a:bodyPr spcFirstLastPara="1" wrap="square" lIns="91433" tIns="45700" rIns="91433" bIns="45700" anchor="t" anchorCtr="0">
              <a:no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white"/>
                  </a:solidFill>
                  <a:effectLst/>
                  <a:uLnTx/>
                  <a:uFillTx/>
                  <a:latin typeface="Stick-A-Round" panose="02000503000000000000" pitchFamily="50" charset="0"/>
                  <a:ea typeface="Just Another Hand"/>
                  <a:cs typeface="Just Another Hand"/>
                  <a:sym typeface="Just Another Hand"/>
                </a:rPr>
                <a:t>Chocolade</a:t>
              </a:r>
              <a:r>
                <a:rPr kumimoji="0" lang="en-US" sz="2400"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rPr>
                <a:t> </a:t>
              </a:r>
              <a:endParaRPr kumimoji="0" sz="2400" b="0" i="0" u="none" strike="noStrike" kern="1200" cap="none" spc="0" normalizeH="0" baseline="0" noProof="0">
                <a:ln>
                  <a:noFill/>
                </a:ln>
                <a:solidFill>
                  <a:prstClr val="black"/>
                </a:solidFill>
                <a:effectLst/>
                <a:uLnTx/>
                <a:uFillTx/>
                <a:latin typeface="Stick-A-Round" panose="02000503000000000000" pitchFamily="50" charset="0"/>
                <a:ea typeface="Just Another Hand"/>
                <a:cs typeface="Just Another Hand"/>
                <a:sym typeface="Just Another Hand"/>
              </a:endParaRPr>
            </a:p>
          </p:txBody>
        </p:sp>
        <p:pic>
          <p:nvPicPr>
            <p:cNvPr id="201" name="Google Shape;201;p28"/>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rot="17433655" flipH="1">
              <a:off x="10849795" y="8793315"/>
              <a:ext cx="1935762" cy="1935756"/>
            </a:xfrm>
            <a:prstGeom prst="rect">
              <a:avLst/>
            </a:prstGeom>
            <a:noFill/>
            <a:ln>
              <a:noFill/>
            </a:ln>
            <a:effectLst>
              <a:reflection endPos="30000" dist="38100" dir="5400000" fadeDir="5400012" sy="-100000" algn="bl" rotWithShape="0"/>
            </a:effectLst>
          </p:spPr>
        </p:pic>
      </p:grpSp>
      <p:grpSp>
        <p:nvGrpSpPr>
          <p:cNvPr id="203" name="Google Shape;203;p28"/>
          <p:cNvGrpSpPr/>
          <p:nvPr/>
        </p:nvGrpSpPr>
        <p:grpSpPr>
          <a:xfrm>
            <a:off x="3491151" y="3929750"/>
            <a:ext cx="2384898" cy="1941936"/>
            <a:chOff x="5236726" y="5894625"/>
            <a:chExt cx="3577347" cy="2912904"/>
          </a:xfrm>
        </p:grpSpPr>
        <p:grpSp>
          <p:nvGrpSpPr>
            <p:cNvPr id="204" name="Google Shape;204;p28"/>
            <p:cNvGrpSpPr/>
            <p:nvPr/>
          </p:nvGrpSpPr>
          <p:grpSpPr>
            <a:xfrm>
              <a:off x="5236726" y="5894625"/>
              <a:ext cx="2561132" cy="2877515"/>
              <a:chOff x="309580" y="1882356"/>
              <a:chExt cx="1707421" cy="1918343"/>
            </a:xfrm>
          </p:grpSpPr>
          <p:pic>
            <p:nvPicPr>
              <p:cNvPr id="205" name="Google Shape;205;p28" descr="Vanilla PNG, Vector, PSD, and Clipart With Transparent Background for Free  Download | Pngtree"/>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54754" y="1882356"/>
                <a:ext cx="1341600" cy="1247700"/>
              </a:xfrm>
              <a:prstGeom prst="ellipse">
                <a:avLst/>
              </a:prstGeom>
              <a:noFill/>
              <a:ln>
                <a:noFill/>
              </a:ln>
            </p:spPr>
          </p:pic>
          <p:pic>
            <p:nvPicPr>
              <p:cNvPr id="206" name="Google Shape;206;p28" descr="Vanilla transparent PNG images - StickPNG"/>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09580" y="2093278"/>
                <a:ext cx="1707421" cy="1707421"/>
              </a:xfrm>
              <a:prstGeom prst="rect">
                <a:avLst/>
              </a:prstGeom>
              <a:noFill/>
              <a:ln>
                <a:noFill/>
              </a:ln>
            </p:spPr>
          </p:pic>
        </p:grpSp>
        <p:sp>
          <p:nvSpPr>
            <p:cNvPr id="207" name="Google Shape;207;p28"/>
            <p:cNvSpPr txBox="1"/>
            <p:nvPr/>
          </p:nvSpPr>
          <p:spPr>
            <a:xfrm>
              <a:off x="6170473" y="7899429"/>
              <a:ext cx="2643600" cy="908100"/>
            </a:xfrm>
            <a:prstGeom prst="rect">
              <a:avLst/>
            </a:prstGeom>
            <a:noFill/>
            <a:ln>
              <a:noFill/>
            </a:ln>
          </p:spPr>
          <p:txBody>
            <a:bodyPr spcFirstLastPara="1" wrap="square" lIns="91433" tIns="45700" rIns="91433" bIns="4570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133" b="0" i="0" u="none" strike="noStrike" kern="1200" cap="none" spc="0" normalizeH="0" baseline="0" noProof="0">
                  <a:ln>
                    <a:noFill/>
                  </a:ln>
                  <a:solidFill>
                    <a:prstClr val="white"/>
                  </a:solidFill>
                  <a:effectLst/>
                  <a:highlight>
                    <a:srgbClr val="1E8704"/>
                  </a:highlight>
                  <a:uLnTx/>
                  <a:uFillTx/>
                  <a:latin typeface="Stick-A-Round" panose="02000503000000000000" pitchFamily="50" charset="0"/>
                  <a:ea typeface="Just Another Hand"/>
                  <a:cs typeface="Just Another Hand"/>
                  <a:sym typeface="Just Another Hand"/>
                </a:rPr>
                <a:t>VANILLE</a:t>
              </a:r>
              <a:endParaRPr kumimoji="0" sz="2133" b="0" i="0" u="none" strike="noStrike" kern="1200" cap="none" spc="0" normalizeH="0" baseline="0" noProof="0">
                <a:ln>
                  <a:noFill/>
                </a:ln>
                <a:solidFill>
                  <a:prstClr val="black"/>
                </a:solidFill>
                <a:effectLst/>
                <a:highlight>
                  <a:srgbClr val="1E8704"/>
                </a:highlight>
                <a:uLnTx/>
                <a:uFillTx/>
                <a:latin typeface="Stick-A-Round" panose="02000503000000000000" pitchFamily="50" charset="0"/>
                <a:ea typeface="Just Another Hand"/>
                <a:cs typeface="Just Another Hand"/>
                <a:sym typeface="Just Another Hand"/>
              </a:endParaRPr>
            </a:p>
          </p:txBody>
        </p:sp>
      </p:grpSp>
      <p:pic>
        <p:nvPicPr>
          <p:cNvPr id="209" name="Google Shape;209;p28"/>
          <p:cNvPicPr preferRelativeResize="0"/>
          <p:nvPr/>
        </p:nvPicPr>
        <p:blipFill rotWithShape="1">
          <a:blip r:embed="rId13" cstate="screen">
            <a:alphaModFix/>
            <a:extLst>
              <a:ext uri="{28A0092B-C50C-407E-A947-70E740481C1C}">
                <a14:useLocalDpi xmlns:a14="http://schemas.microsoft.com/office/drawing/2010/main"/>
              </a:ext>
            </a:extLst>
          </a:blip>
          <a:srcRect l="11591" r="56244" b="53460"/>
          <a:stretch/>
        </p:blipFill>
        <p:spPr>
          <a:xfrm>
            <a:off x="1384850" y="0"/>
            <a:ext cx="3762551" cy="3062533"/>
          </a:xfrm>
          <a:prstGeom prst="rect">
            <a:avLst/>
          </a:prstGeom>
          <a:noFill/>
          <a:ln>
            <a:noFill/>
          </a:ln>
        </p:spPr>
      </p:pic>
      <p:sp>
        <p:nvSpPr>
          <p:cNvPr id="210" name="Google Shape;210;p28"/>
          <p:cNvSpPr txBox="1"/>
          <p:nvPr/>
        </p:nvSpPr>
        <p:spPr>
          <a:xfrm>
            <a:off x="3666369" y="395992"/>
            <a:ext cx="4419360" cy="997247"/>
          </a:xfrm>
          <a:prstGeom prst="rect">
            <a:avLst/>
          </a:prstGeom>
          <a:noFill/>
          <a:ln>
            <a:noFill/>
          </a:ln>
        </p:spPr>
        <p:txBody>
          <a:bodyPr spcFirstLastPara="1" wrap="square" lIns="91433" tIns="91433" rIns="91433" bIns="91433" anchor="t" anchorCtr="0">
            <a:spAutoFit/>
          </a:bodyPr>
          <a:lstStyle/>
          <a:p>
            <a:pPr marL="0" marR="0" lvl="0" indent="0" algn="ctr" defTabSz="914400" rtl="0" eaLnBrk="1" fontAlgn="auto" latinLnBrk="0" hangingPunct="1">
              <a:lnSpc>
                <a:spcPct val="90000"/>
              </a:lnSpc>
              <a:spcBef>
                <a:spcPts val="0"/>
              </a:spcBef>
              <a:spcAft>
                <a:spcPts val="0"/>
              </a:spcAft>
              <a:buClr>
                <a:prstClr val="black"/>
              </a:buClr>
              <a:buSzPts val="1800"/>
              <a:buFontTx/>
              <a:buNone/>
              <a:tabLst/>
              <a:defRPr/>
            </a:pPr>
            <a:r>
              <a:rPr kumimoji="0" lang="en-US" sz="5867"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rPr>
              <a:t>Jungle</a:t>
            </a:r>
            <a:r>
              <a:rPr kumimoji="0" lang="en-US" sz="5867" b="0" i="0" u="none" strike="noStrike" kern="1200" cap="none" spc="0" normalizeH="0" noProof="0">
                <a:ln>
                  <a:noFill/>
                </a:ln>
                <a:solidFill>
                  <a:prstClr val="white"/>
                </a:solidFill>
                <a:effectLst/>
                <a:uLnTx/>
                <a:uFillTx/>
                <a:latin typeface="Stick-A-Round" panose="02000503000000000000" pitchFamily="50" charset="0"/>
                <a:ea typeface="Just Another Hand"/>
                <a:cs typeface="Just Another Hand"/>
                <a:sym typeface="Just Another Hand"/>
              </a:rPr>
              <a:t> </a:t>
            </a:r>
            <a:r>
              <a:rPr kumimoji="0" lang="en-US" sz="5867"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rPr>
              <a:t>Party</a:t>
            </a:r>
          </a:p>
        </p:txBody>
      </p:sp>
      <p:pic>
        <p:nvPicPr>
          <p:cNvPr id="6" name="Picture 5">
            <a:extLst>
              <a:ext uri="{FF2B5EF4-FFF2-40B4-BE49-F238E27FC236}">
                <a16:creationId xmlns:a16="http://schemas.microsoft.com/office/drawing/2014/main" id="{E787A3D2-B286-CC5E-06C3-0A3A36FBB6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9165" t="16815" r="-6526"/>
          <a:stretch/>
        </p:blipFill>
        <p:spPr>
          <a:xfrm>
            <a:off x="102" y="3560822"/>
            <a:ext cx="2632642" cy="3297177"/>
          </a:xfrm>
          <a:prstGeom prst="rect">
            <a:avLst/>
          </a:prstGeom>
        </p:spPr>
      </p:pic>
      <p:sp>
        <p:nvSpPr>
          <p:cNvPr id="2" name="Google Shape;210;p28">
            <a:extLst>
              <a:ext uri="{FF2B5EF4-FFF2-40B4-BE49-F238E27FC236}">
                <a16:creationId xmlns:a16="http://schemas.microsoft.com/office/drawing/2014/main" id="{633B6107-B1BF-D80A-425C-89B4668BBC69}"/>
              </a:ext>
            </a:extLst>
          </p:cNvPr>
          <p:cNvSpPr txBox="1"/>
          <p:nvPr/>
        </p:nvSpPr>
        <p:spPr>
          <a:xfrm>
            <a:off x="456855" y="2700551"/>
            <a:ext cx="3461396" cy="1735846"/>
          </a:xfrm>
          <a:prstGeom prst="rect">
            <a:avLst/>
          </a:prstGeom>
          <a:noFill/>
          <a:ln>
            <a:noFill/>
          </a:ln>
        </p:spPr>
        <p:txBody>
          <a:bodyPr spcFirstLastPara="1" wrap="square" lIns="91433" tIns="91433" rIns="91433" bIns="91433" anchor="t" anchorCtr="0">
            <a:spAutoFit/>
          </a:bodyPr>
          <a:lstStyle/>
          <a:p>
            <a:pPr marL="0" marR="0" lvl="0" indent="0" algn="ctr" defTabSz="914400" rtl="0" eaLnBrk="1" fontAlgn="auto" latinLnBrk="0" hangingPunct="1">
              <a:lnSpc>
                <a:spcPct val="90000"/>
              </a:lnSpc>
              <a:spcBef>
                <a:spcPts val="0"/>
              </a:spcBef>
              <a:spcAft>
                <a:spcPts val="0"/>
              </a:spcAft>
              <a:buClr>
                <a:prstClr val="black"/>
              </a:buClr>
              <a:buSzPts val="1800"/>
              <a:buFontTx/>
              <a:buNone/>
              <a:tabLst/>
              <a:defRPr/>
            </a:pPr>
            <a:r>
              <a:rPr kumimoji="0" lang="en-US" sz="2800"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rPr>
              <a:t>Affordable ice cream</a:t>
            </a:r>
          </a:p>
          <a:p>
            <a:pPr marL="0" marR="0" lvl="0" indent="0" algn="ctr" defTabSz="914400" rtl="0" eaLnBrk="1" fontAlgn="auto" latinLnBrk="0" hangingPunct="1">
              <a:lnSpc>
                <a:spcPct val="90000"/>
              </a:lnSpc>
              <a:spcBef>
                <a:spcPts val="0"/>
              </a:spcBef>
              <a:spcAft>
                <a:spcPts val="0"/>
              </a:spcAft>
              <a:buClr>
                <a:prstClr val="black"/>
              </a:buClr>
              <a:buSzPts val="1800"/>
              <a:buFontTx/>
              <a:buNone/>
              <a:tabLst/>
              <a:defRPr/>
            </a:pPr>
            <a:endParaRPr kumimoji="0" lang="en-US" sz="2800"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endParaRPr>
          </a:p>
          <a:p>
            <a:pPr marL="0" marR="0" lvl="0" indent="0" algn="ctr" defTabSz="914400" rtl="0" eaLnBrk="1" fontAlgn="auto" latinLnBrk="0" hangingPunct="1">
              <a:lnSpc>
                <a:spcPct val="90000"/>
              </a:lnSpc>
              <a:spcBef>
                <a:spcPts val="0"/>
              </a:spcBef>
              <a:spcAft>
                <a:spcPts val="0"/>
              </a:spcAft>
              <a:buClr>
                <a:prstClr val="black"/>
              </a:buClr>
              <a:buSzPts val="1800"/>
              <a:buFontTx/>
              <a:buNone/>
              <a:tabLst/>
              <a:defRPr/>
            </a:pPr>
            <a:r>
              <a:rPr lang="en-US" sz="2800">
                <a:solidFill>
                  <a:prstClr val="white"/>
                </a:solidFill>
                <a:latin typeface="Stick-A-Round" panose="02000503000000000000" pitchFamily="50" charset="0"/>
                <a:ea typeface="Just Another Hand"/>
                <a:cs typeface="Just Another Hand"/>
                <a:sym typeface="Just Another Hand"/>
              </a:rPr>
              <a:t>Most popular flavors</a:t>
            </a:r>
            <a:endParaRPr kumimoji="0" lang="en-US" sz="2800"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endParaRPr>
          </a:p>
          <a:p>
            <a:pPr marL="0" marR="0" lvl="0" indent="0" algn="ctr" defTabSz="914400" rtl="0" eaLnBrk="1" fontAlgn="auto" latinLnBrk="0" hangingPunct="1">
              <a:lnSpc>
                <a:spcPct val="90000"/>
              </a:lnSpc>
              <a:spcBef>
                <a:spcPts val="0"/>
              </a:spcBef>
              <a:spcAft>
                <a:spcPts val="0"/>
              </a:spcAft>
              <a:buClr>
                <a:prstClr val="black"/>
              </a:buClr>
              <a:buSzPts val="1800"/>
              <a:buFontTx/>
              <a:buNone/>
              <a:tabLst/>
              <a:defRPr/>
            </a:pPr>
            <a:endParaRPr kumimoji="0" lang="en-US" sz="2800" b="0" i="0" u="none" strike="noStrike" kern="1200" cap="none" spc="0" normalizeH="0" baseline="0" noProof="0">
              <a:ln>
                <a:noFill/>
              </a:ln>
              <a:solidFill>
                <a:prstClr val="white"/>
              </a:solidFill>
              <a:effectLst/>
              <a:uLnTx/>
              <a:uFillTx/>
              <a:latin typeface="Stick-A-Round" panose="02000503000000000000" pitchFamily="50" charset="0"/>
              <a:ea typeface="Just Another Hand"/>
              <a:cs typeface="Just Another Hand"/>
              <a:sym typeface="Just Another Hand"/>
            </a:endParaRPr>
          </a:p>
        </p:txBody>
      </p:sp>
      <p:sp>
        <p:nvSpPr>
          <p:cNvPr id="5" name="Tekstvak 4">
            <a:extLst>
              <a:ext uri="{FF2B5EF4-FFF2-40B4-BE49-F238E27FC236}">
                <a16:creationId xmlns:a16="http://schemas.microsoft.com/office/drawing/2014/main" id="{B9D1C93E-4622-9E9A-7083-DC7353DC6E66}"/>
              </a:ext>
            </a:extLst>
          </p:cNvPr>
          <p:cNvSpPr txBox="1"/>
          <p:nvPr/>
        </p:nvSpPr>
        <p:spPr>
          <a:xfrm>
            <a:off x="9243840" y="1956988"/>
            <a:ext cx="1009466" cy="584775"/>
          </a:xfrm>
          <a:prstGeom prst="rect">
            <a:avLst/>
          </a:prstGeom>
          <a:noFill/>
        </p:spPr>
        <p:txBody>
          <a:bodyPr wrap="square" rtlCol="0">
            <a:spAutoFit/>
          </a:bodyPr>
          <a:lstStyle/>
          <a:p>
            <a:pPr algn="l"/>
            <a:r>
              <a:rPr lang="nl-BE" sz="3200" dirty="0">
                <a:solidFill>
                  <a:srgbClr val="FAF9ED"/>
                </a:solidFill>
                <a:latin typeface="Avenir Next" panose="020B0503020202020204" pitchFamily="34" charset="0"/>
              </a:rPr>
              <a:t>NEW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10"/>
                                        </p:tgtEl>
                                        <p:attrNameLst>
                                          <p:attrName>style.visibility</p:attrName>
                                        </p:attrNameLst>
                                      </p:cBhvr>
                                      <p:to>
                                        <p:strVal val="visible"/>
                                      </p:to>
                                    </p:set>
                                    <p:anim calcmode="lin" valueType="num">
                                      <p:cBhvr additive="base">
                                        <p:cTn id="11" dur="1000"/>
                                        <p:tgtEl>
                                          <p:spTgt spid="210"/>
                                        </p:tgtEl>
                                        <p:attrNameLst>
                                          <p:attrName>ppt_y</p:attrName>
                                        </p:attrNameLst>
                                      </p:cBhvr>
                                      <p:tavLst>
                                        <p:tav tm="0">
                                          <p:val>
                                            <p:strVal val="#ppt_y-1"/>
                                          </p:val>
                                        </p:tav>
                                        <p:tav tm="100000">
                                          <p:val>
                                            <p:strVal val="#ppt_y"/>
                                          </p:val>
                                        </p:tav>
                                      </p:tavLst>
                                    </p:anim>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93"/>
                                        </p:tgtEl>
                                        <p:attrNameLst>
                                          <p:attrName>style.visibility</p:attrName>
                                        </p:attrNameLst>
                                      </p:cBhvr>
                                      <p:to>
                                        <p:strVal val="visible"/>
                                      </p:to>
                                    </p:set>
                                    <p:animEffect transition="in" filter="fade">
                                      <p:cBhvr>
                                        <p:cTn id="15" dur="500"/>
                                        <p:tgtEl>
                                          <p:spTgt spid="193"/>
                                        </p:tgtEl>
                                      </p:cBhvr>
                                    </p:animEffect>
                                  </p:childTnLst>
                                </p:cTn>
                              </p:par>
                            </p:childTnLst>
                          </p:cTn>
                        </p:par>
                        <p:par>
                          <p:cTn id="16" fill="hold">
                            <p:stCondLst>
                              <p:cond delay="2000"/>
                            </p:stCondLst>
                            <p:childTnLst>
                              <p:par>
                                <p:cTn id="17" presetID="23" presetClass="entr" presetSubtype="16" fill="hold" nodeType="afterEffect">
                                  <p:stCondLst>
                                    <p:cond delay="0"/>
                                  </p:stCondLst>
                                  <p:childTnLst>
                                    <p:set>
                                      <p:cBhvr>
                                        <p:cTn id="18" dur="1" fill="hold">
                                          <p:stCondLst>
                                            <p:cond delay="0"/>
                                          </p:stCondLst>
                                        </p:cTn>
                                        <p:tgtEl>
                                          <p:spTgt spid="203"/>
                                        </p:tgtEl>
                                        <p:attrNameLst>
                                          <p:attrName>style.visibility</p:attrName>
                                        </p:attrNameLst>
                                      </p:cBhvr>
                                      <p:to>
                                        <p:strVal val="visible"/>
                                      </p:to>
                                    </p:set>
                                    <p:anim calcmode="lin" valueType="num">
                                      <p:cBhvr additive="base">
                                        <p:cTn id="19" dur="1000"/>
                                        <p:tgtEl>
                                          <p:spTgt spid="203"/>
                                        </p:tgtEl>
                                        <p:attrNameLst>
                                          <p:attrName>ppt_w</p:attrName>
                                        </p:attrNameLst>
                                      </p:cBhvr>
                                      <p:tavLst>
                                        <p:tav tm="0">
                                          <p:val>
                                            <p:strVal val="0"/>
                                          </p:val>
                                        </p:tav>
                                        <p:tav tm="100000">
                                          <p:val>
                                            <p:strVal val="#ppt_w"/>
                                          </p:val>
                                        </p:tav>
                                      </p:tavLst>
                                    </p:anim>
                                    <p:anim calcmode="lin" valueType="num">
                                      <p:cBhvr additive="base">
                                        <p:cTn id="20" dur="1000"/>
                                        <p:tgtEl>
                                          <p:spTgt spid="203"/>
                                        </p:tgtEl>
                                        <p:attrNameLst>
                                          <p:attrName>ppt_h</p:attrName>
                                        </p:attrNameLst>
                                      </p:cBhvr>
                                      <p:tavLst>
                                        <p:tav tm="0">
                                          <p:val>
                                            <p:strVal val="0"/>
                                          </p:val>
                                        </p:tav>
                                        <p:tav tm="100000">
                                          <p:val>
                                            <p:strVal val="#ppt_h"/>
                                          </p:val>
                                        </p:tav>
                                      </p:tavLst>
                                    </p:anim>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198"/>
                                        </p:tgtEl>
                                        <p:attrNameLst>
                                          <p:attrName>style.visibility</p:attrName>
                                        </p:attrNameLst>
                                      </p:cBhvr>
                                      <p:to>
                                        <p:strVal val="visible"/>
                                      </p:to>
                                    </p:set>
                                    <p:anim calcmode="lin" valueType="num">
                                      <p:cBhvr additive="base">
                                        <p:cTn id="24" dur="1000"/>
                                        <p:tgtEl>
                                          <p:spTgt spid="19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198"/>
                                        </p:tgtEl>
                                      </p:cBhvr>
                                    </p:animEffect>
                                    <p:animScale>
                                      <p:cBhvr>
                                        <p:cTn id="29" dur="250" autoRev="1" fill="hold"/>
                                        <p:tgtEl>
                                          <p:spTgt spid="198"/>
                                        </p:tgtEl>
                                      </p:cBhvr>
                                      <p:by x="105000" y="105000"/>
                                    </p:animScale>
                                  </p:childTnLst>
                                </p:cTn>
                              </p:par>
                            </p:childTnLst>
                          </p:cTn>
                        </p:par>
                        <p:par>
                          <p:cTn id="30" fill="hold">
                            <p:stCondLst>
                              <p:cond delay="500"/>
                            </p:stCondLst>
                            <p:childTnLst>
                              <p:par>
                                <p:cTn id="31" presetID="2" presetClass="entr" presetSubtype="1"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1000"/>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7AE2064-82EC-D86B-63D1-D9C96E059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6546" y="0"/>
            <a:ext cx="4978908" cy="6858000"/>
          </a:xfrm>
          <a:prstGeom prst="rect">
            <a:avLst/>
          </a:prstGeom>
        </p:spPr>
      </p:pic>
    </p:spTree>
    <p:extLst>
      <p:ext uri="{BB962C8B-B14F-4D97-AF65-F5344CB8AC3E}">
        <p14:creationId xmlns:p14="http://schemas.microsoft.com/office/powerpoint/2010/main" val="1230811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0737B4AC-0AC8-310D-C003-8F0339576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6546" y="0"/>
            <a:ext cx="4978908" cy="6858000"/>
          </a:xfrm>
          <a:prstGeom prst="rect">
            <a:avLst/>
          </a:prstGeom>
        </p:spPr>
      </p:pic>
    </p:spTree>
    <p:extLst>
      <p:ext uri="{BB962C8B-B14F-4D97-AF65-F5344CB8AC3E}">
        <p14:creationId xmlns:p14="http://schemas.microsoft.com/office/powerpoint/2010/main" val="2928317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5" name="Afbeelding 1684">
            <a:extLst>
              <a:ext uri="{FF2B5EF4-FFF2-40B4-BE49-F238E27FC236}">
                <a16:creationId xmlns:a16="http://schemas.microsoft.com/office/drawing/2014/main" id="{2242989B-0E83-3135-A9EB-B496567A6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6546" y="0"/>
            <a:ext cx="4978908" cy="6858000"/>
          </a:xfrm>
          <a:prstGeom prst="rect">
            <a:avLst/>
          </a:prstGeom>
        </p:spPr>
      </p:pic>
    </p:spTree>
    <p:extLst>
      <p:ext uri="{BB962C8B-B14F-4D97-AF65-F5344CB8AC3E}">
        <p14:creationId xmlns:p14="http://schemas.microsoft.com/office/powerpoint/2010/main" val="3881815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181E25D-0B65-B22D-E603-3CB6B37FF1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9" name="Object 8" hidden="1">
                        <a:extLst>
                          <a:ext uri="{FF2B5EF4-FFF2-40B4-BE49-F238E27FC236}">
                            <a16:creationId xmlns:a16="http://schemas.microsoft.com/office/drawing/2014/main" id="{9181E25D-0B65-B22D-E603-3CB6B37FF1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3">
            <a:extLst>
              <a:ext uri="{FF2B5EF4-FFF2-40B4-BE49-F238E27FC236}">
                <a16:creationId xmlns:a16="http://schemas.microsoft.com/office/drawing/2014/main" id="{B7207C0D-3F7B-607F-8CD8-0622087E0608}"/>
              </a:ext>
            </a:extLst>
          </p:cNvPr>
          <p:cNvSpPr>
            <a:spLocks noGrp="1"/>
          </p:cNvSpPr>
          <p:nvPr>
            <p:ph type="body" sz="quarter" idx="14"/>
          </p:nvPr>
        </p:nvSpPr>
        <p:spPr>
          <a:xfrm>
            <a:off x="1386251" y="40564"/>
            <a:ext cx="9761288" cy="945512"/>
          </a:xfrm>
        </p:spPr>
        <p:txBody>
          <a:bodyPr>
            <a:normAutofit/>
          </a:bodyPr>
          <a:lstStyle/>
          <a:p>
            <a:r>
              <a:rPr lang="nl-NL" sz="3200"/>
              <a:t>Seasonstart 2024 Ola</a:t>
            </a:r>
          </a:p>
        </p:txBody>
      </p:sp>
      <p:sp>
        <p:nvSpPr>
          <p:cNvPr id="6" name="Rechthoek 7">
            <a:extLst>
              <a:ext uri="{FF2B5EF4-FFF2-40B4-BE49-F238E27FC236}">
                <a16:creationId xmlns:a16="http://schemas.microsoft.com/office/drawing/2014/main" id="{33416A16-7C92-383B-013F-0C60ACE5F939}"/>
              </a:ext>
            </a:extLst>
          </p:cNvPr>
          <p:cNvSpPr/>
          <p:nvPr/>
        </p:nvSpPr>
        <p:spPr>
          <a:xfrm>
            <a:off x="920993" y="1428395"/>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4EDABB9-636C-61D7-90E4-42E3DE02BC62}"/>
              </a:ext>
            </a:extLst>
          </p:cNvPr>
          <p:cNvSpPr/>
          <p:nvPr/>
        </p:nvSpPr>
        <p:spPr>
          <a:xfrm>
            <a:off x="1498373" y="1199904"/>
            <a:ext cx="1377826" cy="435462"/>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err="1"/>
              <a:t>Streetvendors</a:t>
            </a:r>
            <a:endParaRPr lang="en-GB" sz="1400" b="1"/>
          </a:p>
          <a:p>
            <a:pPr algn="ctr"/>
            <a:r>
              <a:rPr lang="en-GB" sz="1400" b="1" err="1"/>
              <a:t>Febr</a:t>
            </a:r>
            <a:r>
              <a:rPr lang="en-GB" sz="1400" b="1"/>
              <a:t>  – March</a:t>
            </a:r>
            <a:endParaRPr lang="en-NL" sz="1400" b="1"/>
          </a:p>
        </p:txBody>
      </p:sp>
      <p:sp>
        <p:nvSpPr>
          <p:cNvPr id="13" name="TextBox 12">
            <a:extLst>
              <a:ext uri="{FF2B5EF4-FFF2-40B4-BE49-F238E27FC236}">
                <a16:creationId xmlns:a16="http://schemas.microsoft.com/office/drawing/2014/main" id="{93D876A1-884F-478B-D49A-7C8AF1F27AC0}"/>
              </a:ext>
            </a:extLst>
          </p:cNvPr>
          <p:cNvSpPr txBox="1"/>
          <p:nvPr/>
        </p:nvSpPr>
        <p:spPr>
          <a:xfrm>
            <a:off x="1024234" y="1661061"/>
            <a:ext cx="2326103" cy="4442626"/>
          </a:xfrm>
          <a:prstGeom prst="rect">
            <a:avLst/>
          </a:prstGeom>
          <a:noFill/>
        </p:spPr>
        <p:txBody>
          <a:bodyPr wrap="square" rtlCol="0">
            <a:spAutoFit/>
          </a:bodyPr>
          <a:lstStyle/>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10+2 </a:t>
            </a:r>
            <a:endPar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endParaRPr>
          </a:p>
          <a:p>
            <a:pPr marL="630238" lvl="1" indent="-173038">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 2x </a:t>
            </a:r>
          </a:p>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39</a:t>
            </a: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a:t>
            </a:r>
            <a:r>
              <a:rPr lang="en-US" sz="1600" b="1">
                <a:solidFill>
                  <a:srgbClr val="E42313"/>
                </a:solidFill>
                <a:latin typeface="Avenir Next" panose="020B0503020202020204"/>
                <a:cs typeface="Unilever DIN Offc Pro" panose="020B0504020101020102" pitchFamily="34" charset="0"/>
              </a:rPr>
              <a:t>10</a:t>
            </a:r>
            <a:endPar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 5x</a:t>
            </a:r>
          </a:p>
          <a:p>
            <a:pPr marL="628650" lvl="1" indent="-171450">
              <a:lnSpc>
                <a:spcPct val="85000"/>
              </a:lnSpc>
              <a:spcBef>
                <a:spcPts val="1800"/>
              </a:spcBef>
              <a:buClr>
                <a:srgbClr val="44546A"/>
              </a:buClr>
              <a:buFont typeface="Wingdings" panose="05000000000000000000" pitchFamily="2" charset="2"/>
              <a:buChar char="§"/>
              <a:defRPr/>
            </a:pPr>
            <a:r>
              <a:rPr lang="en-US" sz="1200" err="1">
                <a:solidFill>
                  <a:prstClr val="black"/>
                </a:solidFill>
                <a:latin typeface="Avenir Next" panose="020B0503020202020204"/>
                <a:cs typeface="Unilever DIN Offc Pro" panose="020B0504020101020102" pitchFamily="34" charset="0"/>
              </a:rPr>
              <a:t>Calippo</a:t>
            </a:r>
            <a:r>
              <a:rPr lang="en-US" sz="1200">
                <a:solidFill>
                  <a:prstClr val="black"/>
                </a:solidFill>
                <a:latin typeface="Avenir Next" panose="020B0503020202020204"/>
                <a:cs typeface="Unilever DIN Offc Pro" panose="020B0504020101020102" pitchFamily="34" charset="0"/>
              </a:rPr>
              <a:t> Orange/Cola: 5x</a:t>
            </a:r>
          </a:p>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78</a:t>
            </a: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+22</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 5x</a:t>
            </a:r>
          </a:p>
          <a:p>
            <a:pPr marL="628650" lvl="1" indent="-171450">
              <a:lnSpc>
                <a:spcPct val="85000"/>
              </a:lnSpc>
              <a:spcBef>
                <a:spcPts val="1800"/>
              </a:spcBef>
              <a:buClr>
                <a:srgbClr val="44546A"/>
              </a:buClr>
              <a:buFont typeface="Wingdings" panose="05000000000000000000" pitchFamily="2" charset="2"/>
              <a:buChar char="§"/>
              <a:defRPr/>
            </a:pPr>
            <a:r>
              <a:rPr lang="en-US" sz="1200" err="1">
                <a:solidFill>
                  <a:prstClr val="black"/>
                </a:solidFill>
                <a:latin typeface="Avenir Next" panose="020B0503020202020204"/>
                <a:cs typeface="Unilever DIN Offc Pro" panose="020B0504020101020102" pitchFamily="34" charset="0"/>
              </a:rPr>
              <a:t>Calippo</a:t>
            </a:r>
            <a:r>
              <a:rPr lang="en-US" sz="1200">
                <a:solidFill>
                  <a:prstClr val="black"/>
                </a:solidFill>
                <a:latin typeface="Avenir Next" panose="020B0503020202020204"/>
                <a:cs typeface="Unilever DIN Offc Pro" panose="020B0504020101020102" pitchFamily="34" charset="0"/>
              </a:rPr>
              <a:t> Orange/Cola: 12x</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 Magnum Classic: 5x</a:t>
            </a: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p:txBody>
      </p:sp>
      <p:sp>
        <p:nvSpPr>
          <p:cNvPr id="5" name="Rechthoek 7">
            <a:extLst>
              <a:ext uri="{FF2B5EF4-FFF2-40B4-BE49-F238E27FC236}">
                <a16:creationId xmlns:a16="http://schemas.microsoft.com/office/drawing/2014/main" id="{58F8D44E-A952-8249-9914-56383F79EC20}"/>
              </a:ext>
            </a:extLst>
          </p:cNvPr>
          <p:cNvSpPr/>
          <p:nvPr/>
        </p:nvSpPr>
        <p:spPr>
          <a:xfrm>
            <a:off x="4629393" y="1438555"/>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51AB7665-E856-A75C-65C7-C71A23AE7A30}"/>
              </a:ext>
            </a:extLst>
          </p:cNvPr>
          <p:cNvSpPr/>
          <p:nvPr/>
        </p:nvSpPr>
        <p:spPr>
          <a:xfrm>
            <a:off x="5206773" y="1323482"/>
            <a:ext cx="1377826" cy="261083"/>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t>Ola March </a:t>
            </a:r>
            <a:endParaRPr lang="en-NL" sz="1400" b="1"/>
          </a:p>
        </p:txBody>
      </p:sp>
      <p:sp>
        <p:nvSpPr>
          <p:cNvPr id="12" name="TextBox 11">
            <a:extLst>
              <a:ext uri="{FF2B5EF4-FFF2-40B4-BE49-F238E27FC236}">
                <a16:creationId xmlns:a16="http://schemas.microsoft.com/office/drawing/2014/main" id="{BCC4FB95-DFD9-E2EE-7EC3-BA35DE0F61B3}"/>
              </a:ext>
            </a:extLst>
          </p:cNvPr>
          <p:cNvSpPr txBox="1"/>
          <p:nvPr/>
        </p:nvSpPr>
        <p:spPr>
          <a:xfrm>
            <a:off x="4732634" y="1671221"/>
            <a:ext cx="2326103" cy="4673459"/>
          </a:xfrm>
          <a:prstGeom prst="rect">
            <a:avLst/>
          </a:prstGeom>
          <a:noFill/>
        </p:spPr>
        <p:txBody>
          <a:bodyPr wrap="square" rtlCol="0">
            <a:spAutoFit/>
          </a:bodyPr>
          <a:lstStyle/>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6+1 </a:t>
            </a:r>
            <a:endPar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endParaRPr>
          </a:p>
          <a:p>
            <a:pPr marL="630238" lvl="1" indent="-173038">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 </a:t>
            </a:r>
          </a:p>
          <a:p>
            <a:pPr marR="0" lvl="0" algn="l" defTabSz="914400" rtl="0" eaLnBrk="1" fontAlgn="auto" latinLnBrk="0" hangingPunct="1">
              <a:lnSpc>
                <a:spcPct val="85000"/>
              </a:lnSpc>
              <a:spcBef>
                <a:spcPts val="1800"/>
              </a:spcBef>
              <a:spcAft>
                <a:spcPts val="0"/>
              </a:spcAft>
              <a:buClr>
                <a:srgbClr val="44546A"/>
              </a:buClr>
              <a:buSzTx/>
              <a:tabLst/>
              <a:defRPr/>
            </a:pP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10+2</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Cornetto Classic</a:t>
            </a:r>
          </a:p>
          <a:p>
            <a:pPr marR="0" lvl="0" algn="l" defTabSz="914400" rtl="0" eaLnBrk="1" fontAlgn="auto" latinLnBrk="0" hangingPunct="1">
              <a:lnSpc>
                <a:spcPct val="85000"/>
              </a:lnSpc>
              <a:spcBef>
                <a:spcPts val="1800"/>
              </a:spcBef>
              <a:spcAft>
                <a:spcPts val="0"/>
              </a:spcAft>
              <a:buClr>
                <a:srgbClr val="44546A"/>
              </a:buClr>
              <a:buSzTx/>
              <a:tabLst/>
              <a:defRPr/>
            </a:pP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14+4 </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Cornetto Classic</a:t>
            </a:r>
          </a:p>
          <a:p>
            <a:pPr marL="628650" lvl="1" indent="-171450">
              <a:lnSpc>
                <a:spcPct val="85000"/>
              </a:lnSpc>
              <a:spcBef>
                <a:spcPts val="1800"/>
              </a:spcBef>
              <a:buClr>
                <a:srgbClr val="44546A"/>
              </a:buClr>
              <a:buFont typeface="Wingdings" panose="05000000000000000000" pitchFamily="2" charset="2"/>
              <a:buChar char="§"/>
              <a:defRPr/>
            </a:pPr>
            <a:r>
              <a:rPr lang="en-US" sz="1200" err="1">
                <a:solidFill>
                  <a:prstClr val="black"/>
                </a:solidFill>
                <a:latin typeface="Avenir Next" panose="020B0503020202020204"/>
                <a:cs typeface="Unilever DIN Offc Pro" panose="020B0504020101020102" pitchFamily="34" charset="0"/>
              </a:rPr>
              <a:t>Calippo</a:t>
            </a:r>
            <a:r>
              <a:rPr lang="en-US" sz="1200">
                <a:solidFill>
                  <a:prstClr val="black"/>
                </a:solidFill>
                <a:latin typeface="Avenir Next" panose="020B0503020202020204"/>
                <a:cs typeface="Unilever DIN Offc Pro" panose="020B0504020101020102" pitchFamily="34" charset="0"/>
              </a:rPr>
              <a:t> Orange/Cola</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Ola Raket</a:t>
            </a: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p:txBody>
      </p:sp>
      <p:sp>
        <p:nvSpPr>
          <p:cNvPr id="14" name="Rechthoek 7">
            <a:extLst>
              <a:ext uri="{FF2B5EF4-FFF2-40B4-BE49-F238E27FC236}">
                <a16:creationId xmlns:a16="http://schemas.microsoft.com/office/drawing/2014/main" id="{EE8B4B06-AADE-3D84-3433-EB1ED33C58EA}"/>
              </a:ext>
            </a:extLst>
          </p:cNvPr>
          <p:cNvSpPr/>
          <p:nvPr/>
        </p:nvSpPr>
        <p:spPr>
          <a:xfrm>
            <a:off x="8286993" y="1438555"/>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A50FF7FD-1158-6909-7550-BD8DB16FDFE0}"/>
              </a:ext>
            </a:extLst>
          </p:cNvPr>
          <p:cNvSpPr/>
          <p:nvPr/>
        </p:nvSpPr>
        <p:spPr>
          <a:xfrm>
            <a:off x="8864373" y="1323482"/>
            <a:ext cx="1377826" cy="261083"/>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t>Ola April </a:t>
            </a:r>
            <a:endParaRPr lang="en-NL" sz="1400" b="1"/>
          </a:p>
        </p:txBody>
      </p:sp>
      <p:sp>
        <p:nvSpPr>
          <p:cNvPr id="16" name="TextBox 15">
            <a:extLst>
              <a:ext uri="{FF2B5EF4-FFF2-40B4-BE49-F238E27FC236}">
                <a16:creationId xmlns:a16="http://schemas.microsoft.com/office/drawing/2014/main" id="{3DBC71EA-AC63-0F9D-66E1-9460C0160A24}"/>
              </a:ext>
            </a:extLst>
          </p:cNvPr>
          <p:cNvSpPr txBox="1"/>
          <p:nvPr/>
        </p:nvSpPr>
        <p:spPr>
          <a:xfrm>
            <a:off x="8390234" y="1671221"/>
            <a:ext cx="2326103" cy="4285660"/>
          </a:xfrm>
          <a:prstGeom prst="rect">
            <a:avLst/>
          </a:prstGeom>
          <a:noFill/>
        </p:spPr>
        <p:txBody>
          <a:bodyPr wrap="square" rtlCol="0">
            <a:spAutoFit/>
          </a:bodyPr>
          <a:lstStyle/>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6+1 </a:t>
            </a:r>
            <a:endPar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endParaRPr>
          </a:p>
          <a:p>
            <a:pPr marL="630238" lvl="1" indent="-173038">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 </a:t>
            </a:r>
          </a:p>
          <a:p>
            <a:pPr marR="0" lvl="0" algn="l" defTabSz="914400" rtl="0" eaLnBrk="1" fontAlgn="auto" latinLnBrk="0" hangingPunct="1">
              <a:lnSpc>
                <a:spcPct val="85000"/>
              </a:lnSpc>
              <a:spcBef>
                <a:spcPts val="1800"/>
              </a:spcBef>
              <a:spcAft>
                <a:spcPts val="0"/>
              </a:spcAft>
              <a:buClr>
                <a:srgbClr val="44546A"/>
              </a:buClr>
              <a:buSzTx/>
              <a:tabLst/>
              <a:defRPr/>
            </a:pP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10+2</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Cornetto Classic</a:t>
            </a:r>
          </a:p>
          <a:p>
            <a:pPr marR="0" lvl="0" algn="l" defTabSz="914400" rtl="0" eaLnBrk="1" fontAlgn="auto" latinLnBrk="0" hangingPunct="1">
              <a:lnSpc>
                <a:spcPct val="85000"/>
              </a:lnSpc>
              <a:spcBef>
                <a:spcPts val="1800"/>
              </a:spcBef>
              <a:spcAft>
                <a:spcPts val="0"/>
              </a:spcAft>
              <a:buClr>
                <a:srgbClr val="44546A"/>
              </a:buClr>
              <a:buSzTx/>
              <a:tabLst/>
              <a:defRPr/>
            </a:pP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14+3</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Magnum Euphoria</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Cornetto Classic</a:t>
            </a:r>
          </a:p>
          <a:p>
            <a:pPr marL="628650" lvl="1" indent="-171450">
              <a:lnSpc>
                <a:spcPct val="85000"/>
              </a:lnSpc>
              <a:spcBef>
                <a:spcPts val="1800"/>
              </a:spcBef>
              <a:buClr>
                <a:srgbClr val="44546A"/>
              </a:buClr>
              <a:buFont typeface="Wingdings" panose="05000000000000000000" pitchFamily="2" charset="2"/>
              <a:buChar char="§"/>
              <a:defRPr/>
            </a:pPr>
            <a:r>
              <a:rPr lang="en-US" sz="1200" err="1">
                <a:solidFill>
                  <a:prstClr val="black"/>
                </a:solidFill>
                <a:latin typeface="Avenir Next" panose="020B0503020202020204"/>
                <a:cs typeface="Unilever DIN Offc Pro" panose="020B0504020101020102" pitchFamily="34" charset="0"/>
              </a:rPr>
              <a:t>Calippo</a:t>
            </a:r>
            <a:r>
              <a:rPr lang="en-US" sz="1200">
                <a:solidFill>
                  <a:prstClr val="black"/>
                </a:solidFill>
                <a:latin typeface="Avenir Next" panose="020B0503020202020204"/>
                <a:cs typeface="Unilever DIN Offc Pro" panose="020B0504020101020102" pitchFamily="34" charset="0"/>
              </a:rPr>
              <a:t> Orange/Cola</a:t>
            </a: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p:txBody>
      </p:sp>
    </p:spTree>
    <p:extLst>
      <p:ext uri="{BB962C8B-B14F-4D97-AF65-F5344CB8AC3E}">
        <p14:creationId xmlns:p14="http://schemas.microsoft.com/office/powerpoint/2010/main" val="2874192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F388B-DC73-BB37-6D7D-30FA5FDDAE23}"/>
            </a:ext>
          </a:extLst>
        </p:cNvPr>
        <p:cNvGrpSpPr/>
        <p:nvPr/>
      </p:nvGrpSpPr>
      <p:grpSpPr>
        <a:xfrm>
          <a:off x="0" y="0"/>
          <a:ext cx="0" cy="0"/>
          <a:chOff x="0" y="0"/>
          <a:chExt cx="0" cy="0"/>
        </a:xfrm>
      </p:grpSpPr>
      <p:pic>
        <p:nvPicPr>
          <p:cNvPr id="2" name="Picture 1" descr="A poster of ice cream and a popsicle&#10;&#10;Description automatically generated">
            <a:extLst>
              <a:ext uri="{FF2B5EF4-FFF2-40B4-BE49-F238E27FC236}">
                <a16:creationId xmlns:a16="http://schemas.microsoft.com/office/drawing/2014/main" id="{0987F247-D938-7534-B01F-DD5FC4D24451}"/>
              </a:ext>
            </a:extLst>
          </p:cNvPr>
          <p:cNvPicPr>
            <a:picLocks noChangeAspect="1"/>
          </p:cNvPicPr>
          <p:nvPr/>
        </p:nvPicPr>
        <p:blipFill>
          <a:blip r:embed="rId2"/>
          <a:stretch>
            <a:fillRect/>
          </a:stretch>
        </p:blipFill>
        <p:spPr>
          <a:xfrm>
            <a:off x="8158831" y="1286574"/>
            <a:ext cx="3352630" cy="46167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A poster of ice cream and popsicle&#10;&#10;Description automatically generated">
            <a:extLst>
              <a:ext uri="{FF2B5EF4-FFF2-40B4-BE49-F238E27FC236}">
                <a16:creationId xmlns:a16="http://schemas.microsoft.com/office/drawing/2014/main" id="{E44A0828-BE86-BB13-B92A-E7F8D70D2B7E}"/>
              </a:ext>
            </a:extLst>
          </p:cNvPr>
          <p:cNvPicPr>
            <a:picLocks noChangeAspect="1"/>
          </p:cNvPicPr>
          <p:nvPr/>
        </p:nvPicPr>
        <p:blipFill>
          <a:blip r:embed="rId3"/>
          <a:stretch>
            <a:fillRect/>
          </a:stretch>
        </p:blipFill>
        <p:spPr>
          <a:xfrm>
            <a:off x="1169607" y="1328066"/>
            <a:ext cx="3293021" cy="4575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poster of ice cream cone and popsicle&#10;&#10;Description automatically generated">
            <a:extLst>
              <a:ext uri="{FF2B5EF4-FFF2-40B4-BE49-F238E27FC236}">
                <a16:creationId xmlns:a16="http://schemas.microsoft.com/office/drawing/2014/main" id="{5AFEDD91-46BB-2126-A06F-E86734194485}"/>
              </a:ext>
            </a:extLst>
          </p:cNvPr>
          <p:cNvPicPr>
            <a:picLocks noChangeAspect="1"/>
          </p:cNvPicPr>
          <p:nvPr/>
        </p:nvPicPr>
        <p:blipFill>
          <a:blip r:embed="rId4"/>
          <a:stretch>
            <a:fillRect/>
          </a:stretch>
        </p:blipFill>
        <p:spPr>
          <a:xfrm>
            <a:off x="4625976" y="1289539"/>
            <a:ext cx="3301511" cy="4611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Icon&#10;&#10;Description automatically generated">
            <a:extLst>
              <a:ext uri="{FF2B5EF4-FFF2-40B4-BE49-F238E27FC236}">
                <a16:creationId xmlns:a16="http://schemas.microsoft.com/office/drawing/2014/main" id="{57349273-F304-17EA-33BB-411110C675CC}"/>
              </a:ext>
            </a:extLst>
          </p:cNvPr>
          <p:cNvPicPr>
            <a:picLocks noChangeAspect="1"/>
          </p:cNvPicPr>
          <p:nvPr/>
        </p:nvPicPr>
        <p:blipFill>
          <a:blip r:embed="rId5"/>
          <a:stretch>
            <a:fillRect/>
          </a:stretch>
        </p:blipFill>
        <p:spPr>
          <a:xfrm>
            <a:off x="11209003" y="5661714"/>
            <a:ext cx="1027750" cy="1010627"/>
          </a:xfrm>
          <a:prstGeom prst="rect">
            <a:avLst/>
          </a:prstGeom>
        </p:spPr>
      </p:pic>
      <p:sp>
        <p:nvSpPr>
          <p:cNvPr id="8" name="Text Placeholder 3">
            <a:extLst>
              <a:ext uri="{FF2B5EF4-FFF2-40B4-BE49-F238E27FC236}">
                <a16:creationId xmlns:a16="http://schemas.microsoft.com/office/drawing/2014/main" id="{9ABA7A2A-A92C-6C82-C2BA-61B705A0AF0B}"/>
              </a:ext>
            </a:extLst>
          </p:cNvPr>
          <p:cNvSpPr txBox="1">
            <a:spLocks/>
          </p:cNvSpPr>
          <p:nvPr/>
        </p:nvSpPr>
        <p:spPr>
          <a:xfrm>
            <a:off x="1091611" y="40564"/>
            <a:ext cx="9761288" cy="9455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3600" b="1" i="0" kern="120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dirty="0"/>
              <a:t>Seasonstart 2024 Ola</a:t>
            </a:r>
          </a:p>
        </p:txBody>
      </p:sp>
    </p:spTree>
    <p:extLst>
      <p:ext uri="{BB962C8B-B14F-4D97-AF65-F5344CB8AC3E}">
        <p14:creationId xmlns:p14="http://schemas.microsoft.com/office/powerpoint/2010/main" val="2653215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181E25D-0B65-B22D-E603-3CB6B37FF1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9" name="Object 8" hidden="1">
                        <a:extLst>
                          <a:ext uri="{FF2B5EF4-FFF2-40B4-BE49-F238E27FC236}">
                            <a16:creationId xmlns:a16="http://schemas.microsoft.com/office/drawing/2014/main" id="{9181E25D-0B65-B22D-E603-3CB6B37FF1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hthoek 7">
            <a:extLst>
              <a:ext uri="{FF2B5EF4-FFF2-40B4-BE49-F238E27FC236}">
                <a16:creationId xmlns:a16="http://schemas.microsoft.com/office/drawing/2014/main" id="{33416A16-7C92-383B-013F-0C60ACE5F939}"/>
              </a:ext>
            </a:extLst>
          </p:cNvPr>
          <p:cNvSpPr/>
          <p:nvPr/>
        </p:nvSpPr>
        <p:spPr>
          <a:xfrm>
            <a:off x="920993" y="1428395"/>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4EDABB9-636C-61D7-90E4-42E3DE02BC62}"/>
              </a:ext>
            </a:extLst>
          </p:cNvPr>
          <p:cNvSpPr/>
          <p:nvPr/>
        </p:nvSpPr>
        <p:spPr>
          <a:xfrm>
            <a:off x="1498372" y="1149103"/>
            <a:ext cx="1377826" cy="532278"/>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t>B&amp;J’s shorties March </a:t>
            </a:r>
            <a:endParaRPr lang="en-NL" sz="1400" b="1"/>
          </a:p>
        </p:txBody>
      </p:sp>
      <p:sp>
        <p:nvSpPr>
          <p:cNvPr id="13" name="TextBox 12">
            <a:extLst>
              <a:ext uri="{FF2B5EF4-FFF2-40B4-BE49-F238E27FC236}">
                <a16:creationId xmlns:a16="http://schemas.microsoft.com/office/drawing/2014/main" id="{93D876A1-884F-478B-D49A-7C8AF1F27AC0}"/>
              </a:ext>
            </a:extLst>
          </p:cNvPr>
          <p:cNvSpPr txBox="1"/>
          <p:nvPr/>
        </p:nvSpPr>
        <p:spPr>
          <a:xfrm>
            <a:off x="1024234" y="1661061"/>
            <a:ext cx="2326103" cy="3122265"/>
          </a:xfrm>
          <a:prstGeom prst="rect">
            <a:avLst/>
          </a:prstGeom>
          <a:noFill/>
        </p:spPr>
        <p:txBody>
          <a:bodyPr wrap="square" rtlCol="0">
            <a:spAutoFit/>
          </a:bodyPr>
          <a:lstStyle/>
          <a:p>
            <a:pPr marR="0" lvl="0" algn="l" defTabSz="914400" rtl="0" eaLnBrk="1" fontAlgn="auto" latinLnBrk="0" hangingPunct="1">
              <a:lnSpc>
                <a:spcPct val="85000"/>
              </a:lnSpc>
              <a:spcBef>
                <a:spcPts val="1800"/>
              </a:spcBef>
              <a:spcAft>
                <a:spcPts val="0"/>
              </a:spcAft>
              <a:buClr>
                <a:srgbClr val="44546A"/>
              </a:buClr>
              <a:buSzTx/>
              <a:tabLst/>
              <a:defRPr/>
            </a:pPr>
            <a:endParaRPr lang="en-US" sz="1600" b="1">
              <a:solidFill>
                <a:srgbClr val="E42313"/>
              </a:solidFill>
              <a:latin typeface="Avenir Next" panose="020B0503020202020204"/>
              <a:cs typeface="Unilever DIN Offc Pro" panose="020B0504020101020102" pitchFamily="34" charset="0"/>
            </a:endParaRPr>
          </a:p>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4+1 </a:t>
            </a:r>
            <a:endPar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endParaRPr>
          </a:p>
          <a:p>
            <a:pPr marL="630238" lvl="1" indent="-173038">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Cookie Dough</a:t>
            </a:r>
          </a:p>
          <a:p>
            <a:pPr lvl="1">
              <a:lnSpc>
                <a:spcPct val="85000"/>
              </a:lnSpc>
              <a:spcBef>
                <a:spcPts val="1800"/>
              </a:spcBef>
              <a:buClr>
                <a:srgbClr val="44546A"/>
              </a:buClr>
              <a:defRPr/>
            </a:pPr>
            <a:r>
              <a:rPr lang="en-US" sz="1200">
                <a:solidFill>
                  <a:prstClr val="black"/>
                </a:solidFill>
                <a:latin typeface="Avenir Next" panose="020B0503020202020204"/>
                <a:cs typeface="Unilever DIN Offc Pro" panose="020B0504020101020102" pitchFamily="34" charset="0"/>
              </a:rPr>
              <a:t> </a:t>
            </a:r>
          </a:p>
          <a:p>
            <a:pPr marR="0" lvl="0" algn="l" defTabSz="914400" rtl="0" eaLnBrk="1" fontAlgn="auto" latinLnBrk="0" hangingPunct="1">
              <a:lnSpc>
                <a:spcPct val="85000"/>
              </a:lnSpc>
              <a:spcBef>
                <a:spcPts val="1800"/>
              </a:spcBef>
              <a:spcAft>
                <a:spcPts val="0"/>
              </a:spcAft>
              <a:buClr>
                <a:srgbClr val="44546A"/>
              </a:buClr>
              <a:buSzTx/>
              <a:tabLst/>
              <a:defRPr/>
            </a:pP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8+3</a:t>
            </a:r>
          </a:p>
          <a:p>
            <a:pPr marL="628650" lvl="1" indent="-171450">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Cookie Dough: 3x</a:t>
            </a: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p:txBody>
      </p:sp>
      <p:sp>
        <p:nvSpPr>
          <p:cNvPr id="5" name="Rechthoek 7">
            <a:extLst>
              <a:ext uri="{FF2B5EF4-FFF2-40B4-BE49-F238E27FC236}">
                <a16:creationId xmlns:a16="http://schemas.microsoft.com/office/drawing/2014/main" id="{58F8D44E-A952-8249-9914-56383F79EC20}"/>
              </a:ext>
            </a:extLst>
          </p:cNvPr>
          <p:cNvSpPr/>
          <p:nvPr/>
        </p:nvSpPr>
        <p:spPr>
          <a:xfrm>
            <a:off x="4629393" y="1438555"/>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CC4FB95-DFD9-E2EE-7EC3-BA35DE0F61B3}"/>
              </a:ext>
            </a:extLst>
          </p:cNvPr>
          <p:cNvSpPr txBox="1"/>
          <p:nvPr/>
        </p:nvSpPr>
        <p:spPr>
          <a:xfrm>
            <a:off x="4732634" y="1671221"/>
            <a:ext cx="2326103" cy="1906548"/>
          </a:xfrm>
          <a:prstGeom prst="rect">
            <a:avLst/>
          </a:prstGeom>
          <a:noFill/>
        </p:spPr>
        <p:txBody>
          <a:bodyPr wrap="square" rtlCol="0">
            <a:spAutoFit/>
          </a:bodyPr>
          <a:lstStyle/>
          <a:p>
            <a:pPr marR="0" lvl="0" algn="l" defTabSz="914400" rtl="0" eaLnBrk="1" fontAlgn="auto" latinLnBrk="0" hangingPunct="1">
              <a:lnSpc>
                <a:spcPct val="85000"/>
              </a:lnSpc>
              <a:spcBef>
                <a:spcPts val="1800"/>
              </a:spcBef>
              <a:spcAft>
                <a:spcPts val="0"/>
              </a:spcAft>
              <a:buClr>
                <a:srgbClr val="44546A"/>
              </a:buClr>
              <a:buSzTx/>
              <a:tabLst/>
              <a:defRPr/>
            </a:pPr>
            <a:endParaRPr lang="en-US" sz="1600" b="1">
              <a:solidFill>
                <a:srgbClr val="E42313"/>
              </a:solidFill>
              <a:latin typeface="Avenir Next" panose="020B0503020202020204"/>
              <a:cs typeface="Unilever DIN Offc Pro" panose="020B0504020101020102" pitchFamily="34" charset="0"/>
            </a:endParaRPr>
          </a:p>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4+1 </a:t>
            </a:r>
            <a:endPar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endParaRPr>
          </a:p>
          <a:p>
            <a:pPr marL="630238" lvl="1" indent="-173038">
              <a:lnSpc>
                <a:spcPct val="85000"/>
              </a:lnSpc>
              <a:spcBef>
                <a:spcPts val="1800"/>
              </a:spcBef>
              <a:buClr>
                <a:srgbClr val="44546A"/>
              </a:buClr>
              <a:buFont typeface="Wingdings" panose="05000000000000000000" pitchFamily="2" charset="2"/>
              <a:buChar char="§"/>
              <a:defRPr/>
            </a:pPr>
            <a:r>
              <a:rPr lang="en-US" sz="1200">
                <a:solidFill>
                  <a:prstClr val="black"/>
                </a:solidFill>
                <a:latin typeface="Avenir Next" panose="020B0503020202020204"/>
                <a:cs typeface="Unilever DIN Offc Pro" panose="020B0504020101020102" pitchFamily="34" charset="0"/>
              </a:rPr>
              <a:t>Cookie Dough</a:t>
            </a: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p:txBody>
      </p:sp>
      <p:sp>
        <p:nvSpPr>
          <p:cNvPr id="2" name="Rectangle: Rounded Corners 1">
            <a:extLst>
              <a:ext uri="{FF2B5EF4-FFF2-40B4-BE49-F238E27FC236}">
                <a16:creationId xmlns:a16="http://schemas.microsoft.com/office/drawing/2014/main" id="{7A905E5D-CE5E-E8B8-EE1D-8562366A9720}"/>
              </a:ext>
            </a:extLst>
          </p:cNvPr>
          <p:cNvSpPr/>
          <p:nvPr/>
        </p:nvSpPr>
        <p:spPr>
          <a:xfrm>
            <a:off x="5176292" y="1149103"/>
            <a:ext cx="1377826" cy="532278"/>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t>B&amp;J’s shorties April </a:t>
            </a:r>
            <a:endParaRPr lang="en-NL" sz="1400" b="1"/>
          </a:p>
        </p:txBody>
      </p:sp>
      <p:sp>
        <p:nvSpPr>
          <p:cNvPr id="7" name="Rechthoek 7">
            <a:extLst>
              <a:ext uri="{FF2B5EF4-FFF2-40B4-BE49-F238E27FC236}">
                <a16:creationId xmlns:a16="http://schemas.microsoft.com/office/drawing/2014/main" id="{2C6FAF0B-B196-359C-FE33-8EAF59D078C7}"/>
              </a:ext>
            </a:extLst>
          </p:cNvPr>
          <p:cNvSpPr/>
          <p:nvPr/>
        </p:nvSpPr>
        <p:spPr>
          <a:xfrm>
            <a:off x="8286993" y="1448715"/>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738B709-EA85-3CBF-B468-080148BAD905}"/>
              </a:ext>
            </a:extLst>
          </p:cNvPr>
          <p:cNvSpPr txBox="1"/>
          <p:nvPr/>
        </p:nvSpPr>
        <p:spPr>
          <a:xfrm>
            <a:off x="8390234" y="1681381"/>
            <a:ext cx="2326103" cy="2168158"/>
          </a:xfrm>
          <a:prstGeom prst="rect">
            <a:avLst/>
          </a:prstGeom>
          <a:noFill/>
        </p:spPr>
        <p:txBody>
          <a:bodyPr wrap="square" rtlCol="0">
            <a:spAutoFit/>
          </a:bodyPr>
          <a:lstStyle/>
          <a:p>
            <a:pPr marR="0" lvl="0" algn="l" defTabSz="914400" rtl="0" eaLnBrk="1" fontAlgn="auto" latinLnBrk="0" hangingPunct="1">
              <a:lnSpc>
                <a:spcPct val="85000"/>
              </a:lnSpc>
              <a:spcBef>
                <a:spcPts val="1800"/>
              </a:spcBef>
              <a:spcAft>
                <a:spcPts val="0"/>
              </a:spcAft>
              <a:buClr>
                <a:srgbClr val="44546A"/>
              </a:buClr>
              <a:buSzTx/>
              <a:tabLst/>
              <a:defRPr/>
            </a:pPr>
            <a:endParaRPr lang="en-US" sz="1600" b="1">
              <a:solidFill>
                <a:srgbClr val="E42313"/>
              </a:solidFill>
              <a:latin typeface="Avenir Next" panose="020B0503020202020204"/>
              <a:cs typeface="Unilever DIN Offc Pro" panose="020B0504020101020102" pitchFamily="34" charset="0"/>
            </a:endParaRPr>
          </a:p>
          <a:p>
            <a:pPr marR="0" lvl="0" algn="l" defTabSz="914400" rtl="0" eaLnBrk="1" fontAlgn="auto" latinLnBrk="0" hangingPunct="1">
              <a:lnSpc>
                <a:spcPct val="85000"/>
              </a:lnSpc>
              <a:spcBef>
                <a:spcPts val="1800"/>
              </a:spcBef>
              <a:spcAft>
                <a:spcPts val="0"/>
              </a:spcAft>
              <a:buClr>
                <a:srgbClr val="44546A"/>
              </a:buClr>
              <a:buSzTx/>
              <a:tabLst/>
              <a:defRPr/>
            </a:pPr>
            <a:r>
              <a:rPr kumimoji="0" lang="en-US" sz="1600" b="1" i="0" u="none" strike="noStrike" kern="1200" cap="none" spc="0" normalizeH="0" baseline="0" noProof="0">
                <a:ln>
                  <a:noFill/>
                </a:ln>
                <a:solidFill>
                  <a:srgbClr val="E42313"/>
                </a:solidFill>
                <a:effectLst/>
                <a:uLnTx/>
                <a:uFillTx/>
                <a:latin typeface="Avenir Next" panose="020B0503020202020204"/>
                <a:cs typeface="Unilever DIN Offc Pro" panose="020B0504020101020102" pitchFamily="34" charset="0"/>
              </a:rPr>
              <a:t>- Retail pro</a:t>
            </a:r>
            <a:r>
              <a:rPr lang="en-US" sz="1600" b="1" err="1">
                <a:solidFill>
                  <a:srgbClr val="E42313"/>
                </a:solidFill>
                <a:latin typeface="Avenir Next" panose="020B0503020202020204"/>
                <a:cs typeface="Unilever DIN Offc Pro" panose="020B0504020101020102" pitchFamily="34" charset="0"/>
              </a:rPr>
              <a:t>mo</a:t>
            </a:r>
            <a:r>
              <a:rPr lang="en-US" sz="1600" b="1">
                <a:solidFill>
                  <a:srgbClr val="E42313"/>
                </a:solidFill>
                <a:latin typeface="Avenir Next" panose="020B0503020202020204"/>
                <a:cs typeface="Unilever DIN Offc Pro" panose="020B0504020101020102" pitchFamily="34" charset="0"/>
              </a:rPr>
              <a:t> plan </a:t>
            </a:r>
          </a:p>
          <a:p>
            <a:pPr marR="0" lvl="0" algn="l" defTabSz="914400" rtl="0" eaLnBrk="1" fontAlgn="auto" latinLnBrk="0" hangingPunct="1">
              <a:lnSpc>
                <a:spcPct val="85000"/>
              </a:lnSpc>
              <a:spcBef>
                <a:spcPts val="1800"/>
              </a:spcBef>
              <a:spcAft>
                <a:spcPts val="0"/>
              </a:spcAft>
              <a:buClr>
                <a:srgbClr val="44546A"/>
              </a:buClr>
              <a:buSzTx/>
              <a:tabLst/>
              <a:defRPr/>
            </a:pPr>
            <a:r>
              <a:rPr lang="en-US" sz="1600" b="1">
                <a:solidFill>
                  <a:srgbClr val="E42313"/>
                </a:solidFill>
                <a:latin typeface="Avenir Next" panose="020B0503020202020204"/>
                <a:cs typeface="Unilever DIN Offc Pro" panose="020B0504020101020102" pitchFamily="34" charset="0"/>
              </a:rPr>
              <a:t>- No seasonstart on B&amp;J’s pints </a:t>
            </a: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a:p>
            <a:pPr marL="628650" lvl="1" indent="-171450">
              <a:lnSpc>
                <a:spcPct val="85000"/>
              </a:lnSpc>
              <a:spcBef>
                <a:spcPts val="1800"/>
              </a:spcBef>
              <a:buClr>
                <a:srgbClr val="44546A"/>
              </a:buClr>
              <a:buFont typeface="Wingdings" panose="05000000000000000000" pitchFamily="2" charset="2"/>
              <a:buChar char="§"/>
              <a:defRPr/>
            </a:pPr>
            <a:endParaRPr lang="en-US" sz="1200">
              <a:solidFill>
                <a:prstClr val="black"/>
              </a:solidFill>
              <a:latin typeface="Avenir Next" panose="020B0503020202020204"/>
              <a:cs typeface="Unilever DIN Offc Pro" panose="020B0504020101020102" pitchFamily="34" charset="0"/>
            </a:endParaRPr>
          </a:p>
        </p:txBody>
      </p:sp>
      <p:sp>
        <p:nvSpPr>
          <p:cNvPr id="11" name="Rectangle: Rounded Corners 10">
            <a:extLst>
              <a:ext uri="{FF2B5EF4-FFF2-40B4-BE49-F238E27FC236}">
                <a16:creationId xmlns:a16="http://schemas.microsoft.com/office/drawing/2014/main" id="{1EF3ADF7-D359-1FE8-8A77-40A6366FA855}"/>
              </a:ext>
            </a:extLst>
          </p:cNvPr>
          <p:cNvSpPr/>
          <p:nvPr/>
        </p:nvSpPr>
        <p:spPr>
          <a:xfrm>
            <a:off x="8833892" y="1159263"/>
            <a:ext cx="1377826" cy="532278"/>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t>B&amp;J’s pints March - April </a:t>
            </a:r>
            <a:endParaRPr lang="en-NL" sz="1400" b="1"/>
          </a:p>
        </p:txBody>
      </p:sp>
      <p:sp>
        <p:nvSpPr>
          <p:cNvPr id="15" name="Text Placeholder 3">
            <a:extLst>
              <a:ext uri="{FF2B5EF4-FFF2-40B4-BE49-F238E27FC236}">
                <a16:creationId xmlns:a16="http://schemas.microsoft.com/office/drawing/2014/main" id="{4E191B27-9019-3891-B4C7-7892C26898CA}"/>
              </a:ext>
            </a:extLst>
          </p:cNvPr>
          <p:cNvSpPr txBox="1">
            <a:spLocks/>
          </p:cNvSpPr>
          <p:nvPr/>
        </p:nvSpPr>
        <p:spPr>
          <a:xfrm>
            <a:off x="1386251" y="40564"/>
            <a:ext cx="9761288" cy="9455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3600" b="1" i="0" kern="120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a:t>Seasonstart 2024 B&amp;J’s</a:t>
            </a:r>
          </a:p>
        </p:txBody>
      </p:sp>
    </p:spTree>
    <p:extLst>
      <p:ext uri="{BB962C8B-B14F-4D97-AF65-F5344CB8AC3E}">
        <p14:creationId xmlns:p14="http://schemas.microsoft.com/office/powerpoint/2010/main" val="2296573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39A56-A53C-C2B8-448C-6F8E56246844}"/>
            </a:ext>
          </a:extLst>
        </p:cNvPr>
        <p:cNvGrpSpPr/>
        <p:nvPr/>
      </p:nvGrpSpPr>
      <p:grpSpPr>
        <a:xfrm>
          <a:off x="0" y="0"/>
          <a:ext cx="0" cy="0"/>
          <a:chOff x="0" y="0"/>
          <a:chExt cx="0" cy="0"/>
        </a:xfrm>
      </p:grpSpPr>
      <p:pic>
        <p:nvPicPr>
          <p:cNvPr id="8" name="Picture 7" descr="A poster of ice cream&#10;&#10;Description automatically generated">
            <a:extLst>
              <a:ext uri="{FF2B5EF4-FFF2-40B4-BE49-F238E27FC236}">
                <a16:creationId xmlns:a16="http://schemas.microsoft.com/office/drawing/2014/main" id="{58029400-0339-2556-A958-8B341A188BD9}"/>
              </a:ext>
            </a:extLst>
          </p:cNvPr>
          <p:cNvPicPr>
            <a:picLocks noChangeAspect="1"/>
          </p:cNvPicPr>
          <p:nvPr/>
        </p:nvPicPr>
        <p:blipFill>
          <a:blip r:embed="rId2"/>
          <a:stretch>
            <a:fillRect/>
          </a:stretch>
        </p:blipFill>
        <p:spPr>
          <a:xfrm>
            <a:off x="5352569" y="1181527"/>
            <a:ext cx="3635873" cy="5034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poster of ice cream&#10;&#10;Description automatically generated">
            <a:extLst>
              <a:ext uri="{FF2B5EF4-FFF2-40B4-BE49-F238E27FC236}">
                <a16:creationId xmlns:a16="http://schemas.microsoft.com/office/drawing/2014/main" id="{3D9C3268-645C-11B7-7ECB-8EAAFED21D39}"/>
              </a:ext>
            </a:extLst>
          </p:cNvPr>
          <p:cNvPicPr>
            <a:picLocks noChangeAspect="1"/>
          </p:cNvPicPr>
          <p:nvPr/>
        </p:nvPicPr>
        <p:blipFill>
          <a:blip r:embed="rId3"/>
          <a:stretch>
            <a:fillRect/>
          </a:stretch>
        </p:blipFill>
        <p:spPr>
          <a:xfrm>
            <a:off x="1552009" y="1182077"/>
            <a:ext cx="3636752" cy="5031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Icon&#10;&#10;Description automatically generated">
            <a:extLst>
              <a:ext uri="{FF2B5EF4-FFF2-40B4-BE49-F238E27FC236}">
                <a16:creationId xmlns:a16="http://schemas.microsoft.com/office/drawing/2014/main" id="{C2C3E8BD-8BC1-9032-8983-B8DBCB0E4C98}"/>
              </a:ext>
            </a:extLst>
          </p:cNvPr>
          <p:cNvPicPr>
            <a:picLocks noChangeAspect="1"/>
          </p:cNvPicPr>
          <p:nvPr/>
        </p:nvPicPr>
        <p:blipFill>
          <a:blip r:embed="rId4"/>
          <a:stretch>
            <a:fillRect/>
          </a:stretch>
        </p:blipFill>
        <p:spPr>
          <a:xfrm>
            <a:off x="11221146" y="5719227"/>
            <a:ext cx="828675" cy="847725"/>
          </a:xfrm>
          <a:prstGeom prst="rect">
            <a:avLst/>
          </a:prstGeom>
        </p:spPr>
      </p:pic>
      <p:sp>
        <p:nvSpPr>
          <p:cNvPr id="2" name="Text Placeholder 3">
            <a:extLst>
              <a:ext uri="{FF2B5EF4-FFF2-40B4-BE49-F238E27FC236}">
                <a16:creationId xmlns:a16="http://schemas.microsoft.com/office/drawing/2014/main" id="{A965A347-8ADE-7EBE-5BD1-BEFB348B98DF}"/>
              </a:ext>
            </a:extLst>
          </p:cNvPr>
          <p:cNvSpPr txBox="1">
            <a:spLocks/>
          </p:cNvSpPr>
          <p:nvPr/>
        </p:nvSpPr>
        <p:spPr>
          <a:xfrm>
            <a:off x="1437051" y="40564"/>
            <a:ext cx="9761288" cy="9455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3600" b="1" i="0" kern="120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dirty="0"/>
              <a:t>Seasonstart 2024 B&amp;J’s</a:t>
            </a:r>
          </a:p>
        </p:txBody>
      </p:sp>
    </p:spTree>
    <p:extLst>
      <p:ext uri="{BB962C8B-B14F-4D97-AF65-F5344CB8AC3E}">
        <p14:creationId xmlns:p14="http://schemas.microsoft.com/office/powerpoint/2010/main" val="4239238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181E25D-0B65-B22D-E603-3CB6B37FF1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9" name="Object 8" hidden="1">
                        <a:extLst>
                          <a:ext uri="{FF2B5EF4-FFF2-40B4-BE49-F238E27FC236}">
                            <a16:creationId xmlns:a16="http://schemas.microsoft.com/office/drawing/2014/main" id="{9181E25D-0B65-B22D-E603-3CB6B37FF1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hthoek 7">
            <a:extLst>
              <a:ext uri="{FF2B5EF4-FFF2-40B4-BE49-F238E27FC236}">
                <a16:creationId xmlns:a16="http://schemas.microsoft.com/office/drawing/2014/main" id="{33416A16-7C92-383B-013F-0C60ACE5F939}"/>
              </a:ext>
            </a:extLst>
          </p:cNvPr>
          <p:cNvSpPr/>
          <p:nvPr/>
        </p:nvSpPr>
        <p:spPr>
          <a:xfrm>
            <a:off x="4234348" y="1661061"/>
            <a:ext cx="2532586" cy="4182849"/>
          </a:xfrm>
          <a:prstGeom prst="roundRect">
            <a:avLst>
              <a:gd name="adj" fmla="val 5528"/>
            </a:avLst>
          </a:prstGeom>
          <a:noFill/>
          <a:ln>
            <a:solidFill>
              <a:srgbClr val="FC9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4EDABB9-636C-61D7-90E4-42E3DE02BC62}"/>
              </a:ext>
            </a:extLst>
          </p:cNvPr>
          <p:cNvSpPr/>
          <p:nvPr/>
        </p:nvSpPr>
        <p:spPr>
          <a:xfrm>
            <a:off x="4786728" y="1209818"/>
            <a:ext cx="1377826" cy="474838"/>
          </a:xfrm>
          <a:prstGeom prst="roundRect">
            <a:avLst>
              <a:gd name="adj" fmla="val 34428"/>
            </a:avLst>
          </a:prstGeom>
          <a:solidFill>
            <a:srgbClr val="E4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Cornetto Soft March - April </a:t>
            </a:r>
            <a:endParaRPr lang="en-NL" sz="1400" b="1" dirty="0"/>
          </a:p>
        </p:txBody>
      </p:sp>
      <p:sp>
        <p:nvSpPr>
          <p:cNvPr id="8" name="Text Placeholder 3">
            <a:extLst>
              <a:ext uri="{FF2B5EF4-FFF2-40B4-BE49-F238E27FC236}">
                <a16:creationId xmlns:a16="http://schemas.microsoft.com/office/drawing/2014/main" id="{0A8E90EE-652A-C65C-6CE8-6F8F7EB685C6}"/>
              </a:ext>
            </a:extLst>
          </p:cNvPr>
          <p:cNvSpPr txBox="1">
            <a:spLocks/>
          </p:cNvSpPr>
          <p:nvPr/>
        </p:nvSpPr>
        <p:spPr>
          <a:xfrm>
            <a:off x="1386251" y="40564"/>
            <a:ext cx="9761288" cy="9455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3600" b="1" i="0" kern="120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a:t>Seasonstart 2024 Cornetto Soft</a:t>
            </a:r>
          </a:p>
        </p:txBody>
      </p:sp>
      <p:sp>
        <p:nvSpPr>
          <p:cNvPr id="4" name="Tekstvak 3">
            <a:extLst>
              <a:ext uri="{FF2B5EF4-FFF2-40B4-BE49-F238E27FC236}">
                <a16:creationId xmlns:a16="http://schemas.microsoft.com/office/drawing/2014/main" id="{2267FEE8-0FCA-87D5-2757-5BD2A60C78AD}"/>
              </a:ext>
            </a:extLst>
          </p:cNvPr>
          <p:cNvSpPr txBox="1"/>
          <p:nvPr/>
        </p:nvSpPr>
        <p:spPr>
          <a:xfrm>
            <a:off x="4593514" y="3281082"/>
            <a:ext cx="1764255" cy="690830"/>
          </a:xfrm>
          <a:prstGeom prst="rect">
            <a:avLst/>
          </a:prstGeom>
          <a:noFill/>
        </p:spPr>
        <p:txBody>
          <a:bodyPr wrap="square">
            <a:spAutoFit/>
          </a:bodyPr>
          <a:lstStyle/>
          <a:p>
            <a:pPr marR="0" lvl="0" algn="l" defTabSz="914400" rtl="0" eaLnBrk="1" fontAlgn="auto" latinLnBrk="0" hangingPunct="1">
              <a:lnSpc>
                <a:spcPct val="85000"/>
              </a:lnSpc>
              <a:spcBef>
                <a:spcPts val="1800"/>
              </a:spcBef>
              <a:spcAft>
                <a:spcPts val="0"/>
              </a:spcAft>
              <a:buClr>
                <a:srgbClr val="44546A"/>
              </a:buClr>
              <a:buSzTx/>
              <a:tabLst/>
              <a:defRPr/>
            </a:pPr>
            <a:r>
              <a:rPr lang="en-US" sz="1600" b="1" dirty="0">
                <a:solidFill>
                  <a:srgbClr val="E42313"/>
                </a:solidFill>
                <a:latin typeface="Avenir Next" panose="020B0503020202020204"/>
                <a:cs typeface="Unilever DIN Offc Pro" panose="020B0504020101020102" pitchFamily="34" charset="0"/>
              </a:rPr>
              <a:t>4+1  </a:t>
            </a:r>
            <a:endParaRPr kumimoji="0" lang="en-US" sz="1600" b="1" i="0" u="none" strike="noStrike" kern="1200" cap="none" spc="0" normalizeH="0" baseline="0" noProof="0" dirty="0">
              <a:ln>
                <a:noFill/>
              </a:ln>
              <a:solidFill>
                <a:srgbClr val="E42313"/>
              </a:solidFill>
              <a:effectLst/>
              <a:uLnTx/>
              <a:uFillTx/>
              <a:latin typeface="Avenir Next" panose="020B0503020202020204"/>
              <a:cs typeface="Unilever DIN Offc Pro" panose="020B0504020101020102" pitchFamily="34" charset="0"/>
            </a:endParaRPr>
          </a:p>
          <a:p>
            <a:pPr marL="630238" lvl="1" indent="-173038">
              <a:lnSpc>
                <a:spcPct val="85000"/>
              </a:lnSpc>
              <a:spcBef>
                <a:spcPts val="1800"/>
              </a:spcBef>
              <a:buClr>
                <a:srgbClr val="44546A"/>
              </a:buClr>
              <a:buFont typeface="Wingdings" panose="05000000000000000000" pitchFamily="2" charset="2"/>
              <a:buChar char="§"/>
              <a:defRPr/>
            </a:pPr>
            <a:r>
              <a:rPr lang="en-US" sz="1200" dirty="0">
                <a:solidFill>
                  <a:prstClr val="black"/>
                </a:solidFill>
                <a:latin typeface="Avenir Next" panose="020B0503020202020204"/>
                <a:cs typeface="Unilever DIN Offc Pro" panose="020B0504020101020102" pitchFamily="34" charset="0"/>
              </a:rPr>
              <a:t>Vanilla </a:t>
            </a:r>
          </a:p>
        </p:txBody>
      </p:sp>
    </p:spTree>
    <p:extLst>
      <p:ext uri="{BB962C8B-B14F-4D97-AF65-F5344CB8AC3E}">
        <p14:creationId xmlns:p14="http://schemas.microsoft.com/office/powerpoint/2010/main" val="750636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2302A-4173-36D8-CC65-043D9E59FEA9}"/>
            </a:ext>
          </a:extLst>
        </p:cNvPr>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2917CF5F-25FD-EF68-15E0-AA155D3E81B6}"/>
              </a:ext>
            </a:extLst>
          </p:cNvPr>
          <p:cNvPicPr>
            <a:picLocks noChangeAspect="1"/>
          </p:cNvPicPr>
          <p:nvPr/>
        </p:nvPicPr>
        <p:blipFill>
          <a:blip r:embed="rId2"/>
          <a:stretch>
            <a:fillRect/>
          </a:stretch>
        </p:blipFill>
        <p:spPr>
          <a:xfrm>
            <a:off x="11219967" y="5671214"/>
            <a:ext cx="1147615" cy="1139053"/>
          </a:xfrm>
          <a:prstGeom prst="rect">
            <a:avLst/>
          </a:prstGeom>
        </p:spPr>
      </p:pic>
      <p:sp>
        <p:nvSpPr>
          <p:cNvPr id="2" name="Text Placeholder 3">
            <a:extLst>
              <a:ext uri="{FF2B5EF4-FFF2-40B4-BE49-F238E27FC236}">
                <a16:creationId xmlns:a16="http://schemas.microsoft.com/office/drawing/2014/main" id="{E4046646-B60D-40E8-B71F-1DAD49647B66}"/>
              </a:ext>
            </a:extLst>
          </p:cNvPr>
          <p:cNvSpPr txBox="1">
            <a:spLocks/>
          </p:cNvSpPr>
          <p:nvPr/>
        </p:nvSpPr>
        <p:spPr>
          <a:xfrm>
            <a:off x="1569131" y="40564"/>
            <a:ext cx="9761288" cy="9455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3600" b="1" i="0" kern="120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dirty="0"/>
              <a:t>Seasonstart 2024 Cornetto Soft</a:t>
            </a:r>
          </a:p>
        </p:txBody>
      </p:sp>
      <p:pic>
        <p:nvPicPr>
          <p:cNvPr id="7" name="Picture 6">
            <a:extLst>
              <a:ext uri="{FF2B5EF4-FFF2-40B4-BE49-F238E27FC236}">
                <a16:creationId xmlns:a16="http://schemas.microsoft.com/office/drawing/2014/main" id="{BA426CA6-5C8C-20DD-3231-BB5A164644A8}"/>
              </a:ext>
            </a:extLst>
          </p:cNvPr>
          <p:cNvPicPr>
            <a:picLocks noChangeAspect="1"/>
          </p:cNvPicPr>
          <p:nvPr/>
        </p:nvPicPr>
        <p:blipFill>
          <a:blip r:embed="rId3"/>
          <a:stretch>
            <a:fillRect/>
          </a:stretch>
        </p:blipFill>
        <p:spPr>
          <a:xfrm>
            <a:off x="1683945" y="1397881"/>
            <a:ext cx="3512921" cy="49594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D5D76BE3-F0A5-C40D-7D47-2B6A8792E101}"/>
              </a:ext>
            </a:extLst>
          </p:cNvPr>
          <p:cNvPicPr>
            <a:picLocks noChangeAspect="1"/>
          </p:cNvPicPr>
          <p:nvPr/>
        </p:nvPicPr>
        <p:blipFill>
          <a:blip r:embed="rId4"/>
          <a:stretch>
            <a:fillRect/>
          </a:stretch>
        </p:blipFill>
        <p:spPr>
          <a:xfrm>
            <a:off x="5615763" y="1397880"/>
            <a:ext cx="3512921" cy="49219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0905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 name="think-cell data - do not delete" hidden="1">
            <a:extLst>
              <a:ext uri="{FF2B5EF4-FFF2-40B4-BE49-F238E27FC236}">
                <a16:creationId xmlns:a16="http://schemas.microsoft.com/office/drawing/2014/main" id="{83BF7EF5-E57E-8E22-8E06-2E9DB0AE1D2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9" imgW="426" imgH="426" progId="TCLayout.ActiveDocument.1">
                  <p:embed/>
                </p:oleObj>
              </mc:Choice>
              <mc:Fallback>
                <p:oleObj name="think-cell Slide" r:id="rId79" imgW="426" imgH="426" progId="TCLayout.ActiveDocument.1">
                  <p:embed/>
                  <p:pic>
                    <p:nvPicPr>
                      <p:cNvPr id="108" name="think-cell data - do not delete" hidden="1">
                        <a:extLst>
                          <a:ext uri="{FF2B5EF4-FFF2-40B4-BE49-F238E27FC236}">
                            <a16:creationId xmlns:a16="http://schemas.microsoft.com/office/drawing/2014/main" id="{83BF7EF5-E57E-8E22-8E06-2E9DB0AE1D22}"/>
                          </a:ext>
                        </a:extLst>
                      </p:cNvPr>
                      <p:cNvPicPr/>
                      <p:nvPr/>
                    </p:nvPicPr>
                    <p:blipFill>
                      <a:blip r:embed="rId80"/>
                      <a:stretch>
                        <a:fillRect/>
                      </a:stretch>
                    </p:blipFill>
                    <p:spPr>
                      <a:xfrm>
                        <a:off x="1588" y="1588"/>
                        <a:ext cx="1588" cy="1588"/>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BDDB555F-4B5B-F0AA-878A-318BD27876B1}"/>
              </a:ext>
            </a:extLst>
          </p:cNvPr>
          <p:cNvSpPr>
            <a:spLocks noGrp="1"/>
          </p:cNvSpPr>
          <p:nvPr>
            <p:custDataLst>
              <p:tags r:id="rId2"/>
            </p:custDataLst>
          </p:nvPr>
        </p:nvSpPr>
        <p:spPr bwMode="auto">
          <a:xfrm>
            <a:off x="2232025" y="1144588"/>
            <a:ext cx="64706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8DF064D-4B91-4218-B7CE-3C90E79453AA}" type="datetime'2''''''''''''''02''4'''''''''">
              <a:rPr lang="nl-NL" altLang="en-US" sz="1100" b="1" smtClean="0"/>
              <a:pPr marL="0" indent="0" algn="ctr">
                <a:spcBef>
                  <a:spcPct val="0"/>
                </a:spcBef>
                <a:spcAft>
                  <a:spcPct val="0"/>
                </a:spcAft>
                <a:buNone/>
              </a:pPr>
              <a:t>2024</a:t>
            </a:fld>
            <a:endParaRPr lang="nl-NL" sz="1100" b="1"/>
          </a:p>
        </p:txBody>
      </p:sp>
      <p:sp>
        <p:nvSpPr>
          <p:cNvPr id="9" name="Text Placeholder 2">
            <a:extLst>
              <a:ext uri="{FF2B5EF4-FFF2-40B4-BE49-F238E27FC236}">
                <a16:creationId xmlns:a16="http://schemas.microsoft.com/office/drawing/2014/main" id="{37A90B4C-AA1E-1C47-427E-CA0549044108}"/>
              </a:ext>
            </a:extLst>
          </p:cNvPr>
          <p:cNvSpPr>
            <a:spLocks noGrp="1"/>
          </p:cNvSpPr>
          <p:nvPr>
            <p:custDataLst>
              <p:tags r:id="rId3"/>
            </p:custDataLst>
          </p:nvPr>
        </p:nvSpPr>
        <p:spPr bwMode="auto">
          <a:xfrm>
            <a:off x="2232025" y="1333500"/>
            <a:ext cx="131921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5592973-2C42-48CE-9942-8D4FA1C749F1}" type="datetime'jan'''''''''''''''''''''''''''''''''''''''''''''''''''">
              <a:rPr lang="nl-NL" altLang="en-US" sz="1100" b="1" smtClean="0"/>
              <a:pPr marL="0" indent="0" algn="ctr">
                <a:spcBef>
                  <a:spcPct val="0"/>
                </a:spcBef>
                <a:spcAft>
                  <a:spcPct val="0"/>
                </a:spcAft>
                <a:buNone/>
              </a:pPr>
              <a:t>jan</a:t>
            </a:fld>
            <a:endParaRPr lang="nl-NL" sz="1100" b="1"/>
          </a:p>
        </p:txBody>
      </p:sp>
      <p:sp>
        <p:nvSpPr>
          <p:cNvPr id="10" name="Text Placeholder 2">
            <a:extLst>
              <a:ext uri="{FF2B5EF4-FFF2-40B4-BE49-F238E27FC236}">
                <a16:creationId xmlns:a16="http://schemas.microsoft.com/office/drawing/2014/main" id="{48B2A89C-454E-D5D4-4C37-036CBC020E44}"/>
              </a:ext>
            </a:extLst>
          </p:cNvPr>
          <p:cNvSpPr>
            <a:spLocks noGrp="1"/>
          </p:cNvSpPr>
          <p:nvPr>
            <p:custDataLst>
              <p:tags r:id="rId4"/>
            </p:custDataLst>
          </p:nvPr>
        </p:nvSpPr>
        <p:spPr bwMode="auto">
          <a:xfrm>
            <a:off x="3551238" y="1333500"/>
            <a:ext cx="1235075"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1E29BF0-291F-408E-A951-1DE6EACCF93B}" type="datetime'f''''''''''e''''b'''''''''''''''''">
              <a:rPr lang="nl-NL" altLang="en-US" sz="1100" b="1" smtClean="0"/>
              <a:pPr marL="0" indent="0" algn="ctr">
                <a:spcBef>
                  <a:spcPct val="0"/>
                </a:spcBef>
                <a:spcAft>
                  <a:spcPct val="0"/>
                </a:spcAft>
                <a:buNone/>
              </a:pPr>
              <a:t>feb</a:t>
            </a:fld>
            <a:endParaRPr lang="nl-NL" sz="1100" b="1"/>
          </a:p>
        </p:txBody>
      </p:sp>
      <p:sp>
        <p:nvSpPr>
          <p:cNvPr id="11" name="Text Placeholder 2">
            <a:extLst>
              <a:ext uri="{FF2B5EF4-FFF2-40B4-BE49-F238E27FC236}">
                <a16:creationId xmlns:a16="http://schemas.microsoft.com/office/drawing/2014/main" id="{A1286D17-01AB-E973-CD0E-B4AFF94A199A}"/>
              </a:ext>
            </a:extLst>
          </p:cNvPr>
          <p:cNvSpPr>
            <a:spLocks noGrp="1"/>
          </p:cNvSpPr>
          <p:nvPr>
            <p:custDataLst>
              <p:tags r:id="rId5"/>
            </p:custDataLst>
          </p:nvPr>
        </p:nvSpPr>
        <p:spPr bwMode="auto">
          <a:xfrm>
            <a:off x="4786313" y="1333500"/>
            <a:ext cx="131921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1D92EC9-9AF4-4B67-A0DB-007557E1BF49}" type="datetime'''''''''m''''''''''''''''''''''''''r''t'''''''">
              <a:rPr lang="nl-NL" altLang="en-US" sz="1100" b="1" smtClean="0"/>
              <a:pPr marL="0" indent="0" algn="ctr">
                <a:spcBef>
                  <a:spcPct val="0"/>
                </a:spcBef>
                <a:spcAft>
                  <a:spcPct val="0"/>
                </a:spcAft>
                <a:buNone/>
              </a:pPr>
              <a:t>mrt</a:t>
            </a:fld>
            <a:endParaRPr lang="nl-NL" sz="1100" b="1"/>
          </a:p>
        </p:txBody>
      </p:sp>
      <p:sp>
        <p:nvSpPr>
          <p:cNvPr id="12" name="Text Placeholder 2">
            <a:extLst>
              <a:ext uri="{FF2B5EF4-FFF2-40B4-BE49-F238E27FC236}">
                <a16:creationId xmlns:a16="http://schemas.microsoft.com/office/drawing/2014/main" id="{34565C85-01FF-BFA2-EDC2-D3330153348D}"/>
              </a:ext>
            </a:extLst>
          </p:cNvPr>
          <p:cNvSpPr>
            <a:spLocks noGrp="1"/>
          </p:cNvSpPr>
          <p:nvPr>
            <p:custDataLst>
              <p:tags r:id="rId6"/>
            </p:custDataLst>
          </p:nvPr>
        </p:nvSpPr>
        <p:spPr bwMode="auto">
          <a:xfrm>
            <a:off x="6105525" y="1333500"/>
            <a:ext cx="1277938"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E53DA6D-148C-4095-B44C-55E1FFAF0AC0}" type="datetime'''''''a''''''p''''r'''''''''''''''''''''">
              <a:rPr lang="nl-NL" altLang="en-US" sz="1100" b="1" smtClean="0"/>
              <a:pPr marL="0" indent="0" algn="ctr">
                <a:spcBef>
                  <a:spcPct val="0"/>
                </a:spcBef>
                <a:spcAft>
                  <a:spcPct val="0"/>
                </a:spcAft>
                <a:buNone/>
              </a:pPr>
              <a:t>apr</a:t>
            </a:fld>
            <a:endParaRPr lang="nl-NL" sz="1100" b="1"/>
          </a:p>
        </p:txBody>
      </p:sp>
      <p:sp>
        <p:nvSpPr>
          <p:cNvPr id="13" name="Text Placeholder 2">
            <a:extLst>
              <a:ext uri="{FF2B5EF4-FFF2-40B4-BE49-F238E27FC236}">
                <a16:creationId xmlns:a16="http://schemas.microsoft.com/office/drawing/2014/main" id="{073335F4-0882-06FB-244A-119919946A73}"/>
              </a:ext>
            </a:extLst>
          </p:cNvPr>
          <p:cNvSpPr>
            <a:spLocks noGrp="1"/>
          </p:cNvSpPr>
          <p:nvPr>
            <p:custDataLst>
              <p:tags r:id="rId7"/>
            </p:custDataLst>
          </p:nvPr>
        </p:nvSpPr>
        <p:spPr bwMode="auto">
          <a:xfrm>
            <a:off x="7383463" y="1333500"/>
            <a:ext cx="131921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EDFF252-1B22-4405-ABA4-A2B7C62B56A0}" type="datetime'''''''''''''''''''''''m''''''''''''''e''''''''i'''''">
              <a:rPr lang="nl-NL" altLang="en-US" sz="1100" b="1" smtClean="0"/>
              <a:pPr marL="0" indent="0" algn="ctr">
                <a:spcBef>
                  <a:spcPct val="0"/>
                </a:spcBef>
                <a:spcAft>
                  <a:spcPct val="0"/>
                </a:spcAft>
                <a:buNone/>
              </a:pPr>
              <a:t>mei</a:t>
            </a:fld>
            <a:endParaRPr lang="nl-NL" sz="1100" b="1"/>
          </a:p>
        </p:txBody>
      </p:sp>
      <p:sp>
        <p:nvSpPr>
          <p:cNvPr id="19" name="Text Placeholder 2">
            <a:extLst>
              <a:ext uri="{FF2B5EF4-FFF2-40B4-BE49-F238E27FC236}">
                <a16:creationId xmlns:a16="http://schemas.microsoft.com/office/drawing/2014/main" id="{CDEE35F3-3684-4C64-F7E2-70E4CDEC4188}"/>
              </a:ext>
            </a:extLst>
          </p:cNvPr>
          <p:cNvSpPr>
            <a:spLocks noGrp="1"/>
          </p:cNvSpPr>
          <p:nvPr>
            <p:custDataLst>
              <p:tags r:id="rId8"/>
            </p:custDataLst>
          </p:nvPr>
        </p:nvSpPr>
        <p:spPr bwMode="auto">
          <a:xfrm>
            <a:off x="2232025"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27DAD04-E6CB-4AB9-B98C-13A471236D5D}" type="datetime'''''''''''''''''''''''''''''''''''''''''''''''''01'''">
              <a:rPr lang="nl-NL" altLang="en-US" sz="1100" b="1" smtClean="0"/>
              <a:pPr marL="0" indent="0" algn="ctr">
                <a:spcBef>
                  <a:spcPct val="0"/>
                </a:spcBef>
                <a:spcAft>
                  <a:spcPct val="0"/>
                </a:spcAft>
                <a:buNone/>
              </a:pPr>
              <a:t>01</a:t>
            </a:fld>
            <a:endParaRPr lang="nl-NL" sz="1100" b="1"/>
          </a:p>
        </p:txBody>
      </p:sp>
      <p:sp>
        <p:nvSpPr>
          <p:cNvPr id="20" name="Text Placeholder 2">
            <a:extLst>
              <a:ext uri="{FF2B5EF4-FFF2-40B4-BE49-F238E27FC236}">
                <a16:creationId xmlns:a16="http://schemas.microsoft.com/office/drawing/2014/main" id="{A70A3484-1DF9-030B-D4A7-AAF9BFF15FB6}"/>
              </a:ext>
            </a:extLst>
          </p:cNvPr>
          <p:cNvSpPr>
            <a:spLocks noGrp="1"/>
          </p:cNvSpPr>
          <p:nvPr>
            <p:custDataLst>
              <p:tags r:id="rId9"/>
            </p:custDataLst>
          </p:nvPr>
        </p:nvSpPr>
        <p:spPr bwMode="auto">
          <a:xfrm>
            <a:off x="2530475" y="1522413"/>
            <a:ext cx="29686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291D28D-C3E1-412C-889F-9F1F4B4D1FD1}" type="datetime'''''''0''''''''''''''''''''''''''''''''2'''">
              <a:rPr lang="nl-NL" altLang="en-US" sz="1100" b="1" smtClean="0"/>
              <a:pPr marL="0" indent="0" algn="ctr">
                <a:spcBef>
                  <a:spcPct val="0"/>
                </a:spcBef>
                <a:spcAft>
                  <a:spcPct val="0"/>
                </a:spcAft>
                <a:buNone/>
              </a:pPr>
              <a:t>02</a:t>
            </a:fld>
            <a:endParaRPr lang="nl-NL" sz="1100" b="1"/>
          </a:p>
        </p:txBody>
      </p:sp>
      <p:sp>
        <p:nvSpPr>
          <p:cNvPr id="21" name="Text Placeholder 2">
            <a:extLst>
              <a:ext uri="{FF2B5EF4-FFF2-40B4-BE49-F238E27FC236}">
                <a16:creationId xmlns:a16="http://schemas.microsoft.com/office/drawing/2014/main" id="{D8E6D959-50B8-A2F7-80BB-7BFEC7AA0705}"/>
              </a:ext>
            </a:extLst>
          </p:cNvPr>
          <p:cNvSpPr>
            <a:spLocks noGrp="1"/>
          </p:cNvSpPr>
          <p:nvPr>
            <p:custDataLst>
              <p:tags r:id="rId10"/>
            </p:custDataLst>
          </p:nvPr>
        </p:nvSpPr>
        <p:spPr bwMode="auto">
          <a:xfrm>
            <a:off x="2827338"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AC823DE-EB34-4095-B61D-CA357DEA26C9}" type="datetime'''''''''''0''3'">
              <a:rPr lang="nl-NL" altLang="en-US" sz="1100" b="1" smtClean="0"/>
              <a:pPr marL="0" indent="0" algn="ctr">
                <a:spcBef>
                  <a:spcPct val="0"/>
                </a:spcBef>
                <a:spcAft>
                  <a:spcPct val="0"/>
                </a:spcAft>
                <a:buNone/>
              </a:pPr>
              <a:t>03</a:t>
            </a:fld>
            <a:endParaRPr lang="nl-NL" sz="1100" b="1"/>
          </a:p>
        </p:txBody>
      </p:sp>
      <p:sp>
        <p:nvSpPr>
          <p:cNvPr id="22" name="Text Placeholder 2">
            <a:extLst>
              <a:ext uri="{FF2B5EF4-FFF2-40B4-BE49-F238E27FC236}">
                <a16:creationId xmlns:a16="http://schemas.microsoft.com/office/drawing/2014/main" id="{326D7198-9A50-76BD-033B-F372CB6DC694}"/>
              </a:ext>
            </a:extLst>
          </p:cNvPr>
          <p:cNvSpPr>
            <a:spLocks noGrp="1"/>
          </p:cNvSpPr>
          <p:nvPr>
            <p:custDataLst>
              <p:tags r:id="rId11"/>
            </p:custDataLst>
          </p:nvPr>
        </p:nvSpPr>
        <p:spPr bwMode="auto">
          <a:xfrm>
            <a:off x="3125788"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5D9A569-B4CF-4D31-AA7B-127A0D2144D1}" type="datetime'''''''''''''''''''''''''''''''''''04'">
              <a:rPr lang="nl-NL" altLang="en-US" sz="1100" b="1" smtClean="0"/>
              <a:pPr marL="0" indent="0" algn="ctr">
                <a:spcBef>
                  <a:spcPct val="0"/>
                </a:spcBef>
                <a:spcAft>
                  <a:spcPct val="0"/>
                </a:spcAft>
                <a:buNone/>
              </a:pPr>
              <a:t>04</a:t>
            </a:fld>
            <a:endParaRPr lang="nl-NL" sz="1100" b="1"/>
          </a:p>
        </p:txBody>
      </p:sp>
      <p:sp>
        <p:nvSpPr>
          <p:cNvPr id="23" name="Text Placeholder 2">
            <a:extLst>
              <a:ext uri="{FF2B5EF4-FFF2-40B4-BE49-F238E27FC236}">
                <a16:creationId xmlns:a16="http://schemas.microsoft.com/office/drawing/2014/main" id="{BEFEB6A2-98BE-955B-C8F1-66F9BB3456E1}"/>
              </a:ext>
            </a:extLst>
          </p:cNvPr>
          <p:cNvSpPr>
            <a:spLocks noGrp="1"/>
          </p:cNvSpPr>
          <p:nvPr>
            <p:custDataLst>
              <p:tags r:id="rId12"/>
            </p:custDataLst>
          </p:nvPr>
        </p:nvSpPr>
        <p:spPr bwMode="auto">
          <a:xfrm>
            <a:off x="3424238"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526DEC2-E0EA-4A11-945F-5B1ED9348DFA}" type="datetime'''''''''''''''''''''''''''0''''''5'''''''''''''''">
              <a:rPr lang="nl-NL" altLang="en-US" sz="1100" b="1" smtClean="0"/>
              <a:pPr marL="0" indent="0" algn="ctr">
                <a:spcBef>
                  <a:spcPct val="0"/>
                </a:spcBef>
                <a:spcAft>
                  <a:spcPct val="0"/>
                </a:spcAft>
                <a:buNone/>
              </a:pPr>
              <a:t>05</a:t>
            </a:fld>
            <a:endParaRPr lang="nl-NL" sz="1100" b="1"/>
          </a:p>
        </p:txBody>
      </p:sp>
      <p:sp>
        <p:nvSpPr>
          <p:cNvPr id="24" name="Text Placeholder 2">
            <a:extLst>
              <a:ext uri="{FF2B5EF4-FFF2-40B4-BE49-F238E27FC236}">
                <a16:creationId xmlns:a16="http://schemas.microsoft.com/office/drawing/2014/main" id="{1B09F0C8-052E-496A-748E-A0496A27B39A}"/>
              </a:ext>
            </a:extLst>
          </p:cNvPr>
          <p:cNvSpPr>
            <a:spLocks noGrp="1"/>
          </p:cNvSpPr>
          <p:nvPr>
            <p:custDataLst>
              <p:tags r:id="rId13"/>
            </p:custDataLst>
          </p:nvPr>
        </p:nvSpPr>
        <p:spPr bwMode="auto">
          <a:xfrm>
            <a:off x="3722688" y="1522413"/>
            <a:ext cx="29686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45287FB-E700-4698-9A6D-BA38FB49AF8C}" type="datetime'''''''0''''''''''6'''''''''''''''''''">
              <a:rPr lang="nl-NL" altLang="en-US" sz="1100" b="1" smtClean="0"/>
              <a:pPr marL="0" indent="0" algn="ctr">
                <a:spcBef>
                  <a:spcPct val="0"/>
                </a:spcBef>
                <a:spcAft>
                  <a:spcPct val="0"/>
                </a:spcAft>
                <a:buNone/>
              </a:pPr>
              <a:t>06</a:t>
            </a:fld>
            <a:endParaRPr lang="nl-NL" sz="1100" b="1"/>
          </a:p>
        </p:txBody>
      </p:sp>
      <p:sp>
        <p:nvSpPr>
          <p:cNvPr id="25" name="Text Placeholder 2">
            <a:extLst>
              <a:ext uri="{FF2B5EF4-FFF2-40B4-BE49-F238E27FC236}">
                <a16:creationId xmlns:a16="http://schemas.microsoft.com/office/drawing/2014/main" id="{E7DB8426-2701-DDFF-5B12-2CEC87796AEA}"/>
              </a:ext>
            </a:extLst>
          </p:cNvPr>
          <p:cNvSpPr>
            <a:spLocks noGrp="1"/>
          </p:cNvSpPr>
          <p:nvPr>
            <p:custDataLst>
              <p:tags r:id="rId14"/>
            </p:custDataLst>
          </p:nvPr>
        </p:nvSpPr>
        <p:spPr bwMode="auto">
          <a:xfrm>
            <a:off x="4019550"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E6C7FDF-0040-49E7-AAAC-FF26876C6151}" type="datetime'''''0''''7'''''''''''''''''''''''''''''''''''''''''''''''''">
              <a:rPr lang="nl-NL" altLang="en-US" sz="1100" b="1" smtClean="0"/>
              <a:pPr marL="0" indent="0" algn="ctr">
                <a:spcBef>
                  <a:spcPct val="0"/>
                </a:spcBef>
                <a:spcAft>
                  <a:spcPct val="0"/>
                </a:spcAft>
                <a:buNone/>
              </a:pPr>
              <a:t>07</a:t>
            </a:fld>
            <a:endParaRPr lang="nl-NL" sz="1100" b="1"/>
          </a:p>
        </p:txBody>
      </p:sp>
      <p:sp>
        <p:nvSpPr>
          <p:cNvPr id="26" name="Text Placeholder 2">
            <a:extLst>
              <a:ext uri="{FF2B5EF4-FFF2-40B4-BE49-F238E27FC236}">
                <a16:creationId xmlns:a16="http://schemas.microsoft.com/office/drawing/2014/main" id="{46D63D74-6C48-D5B2-49D0-73FFB7C88E54}"/>
              </a:ext>
            </a:extLst>
          </p:cNvPr>
          <p:cNvSpPr>
            <a:spLocks noGrp="1"/>
          </p:cNvSpPr>
          <p:nvPr>
            <p:custDataLst>
              <p:tags r:id="rId15"/>
            </p:custDataLst>
          </p:nvPr>
        </p:nvSpPr>
        <p:spPr bwMode="auto">
          <a:xfrm>
            <a:off x="4318000"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7192D0D-A6A6-4C65-8EDB-E6BDCE408596}" type="datetime'''''''''''''''''''0''''''''''''''''''8'''''''''''''''">
              <a:rPr lang="nl-NL" altLang="en-US" sz="1100" b="1" smtClean="0"/>
              <a:pPr marL="0" indent="0" algn="ctr">
                <a:spcBef>
                  <a:spcPct val="0"/>
                </a:spcBef>
                <a:spcAft>
                  <a:spcPct val="0"/>
                </a:spcAft>
                <a:buNone/>
              </a:pPr>
              <a:t>08</a:t>
            </a:fld>
            <a:endParaRPr lang="nl-NL" sz="1100" b="1"/>
          </a:p>
        </p:txBody>
      </p:sp>
      <p:sp>
        <p:nvSpPr>
          <p:cNvPr id="27" name="Text Placeholder 2">
            <a:extLst>
              <a:ext uri="{FF2B5EF4-FFF2-40B4-BE49-F238E27FC236}">
                <a16:creationId xmlns:a16="http://schemas.microsoft.com/office/drawing/2014/main" id="{0A1BB5B2-A831-26F0-02F9-7E48D651A992}"/>
              </a:ext>
            </a:extLst>
          </p:cNvPr>
          <p:cNvSpPr>
            <a:spLocks noGrp="1"/>
          </p:cNvSpPr>
          <p:nvPr>
            <p:custDataLst>
              <p:tags r:id="rId16"/>
            </p:custDataLst>
          </p:nvPr>
        </p:nvSpPr>
        <p:spPr bwMode="auto">
          <a:xfrm>
            <a:off x="4616450" y="1522413"/>
            <a:ext cx="29686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16953A8-1FEA-4FE0-9551-67BC18E54EAB}" type="datetime'''''''''''0''''''''''''''''''''''''9'''">
              <a:rPr lang="nl-NL" altLang="en-US" sz="1100" b="1" smtClean="0"/>
              <a:pPr marL="0" indent="0" algn="ctr">
                <a:spcBef>
                  <a:spcPct val="0"/>
                </a:spcBef>
                <a:spcAft>
                  <a:spcPct val="0"/>
                </a:spcAft>
                <a:buNone/>
              </a:pPr>
              <a:t>09</a:t>
            </a:fld>
            <a:endParaRPr lang="nl-NL" sz="1100" b="1"/>
          </a:p>
        </p:txBody>
      </p:sp>
      <p:sp>
        <p:nvSpPr>
          <p:cNvPr id="28" name="Text Placeholder 2">
            <a:extLst>
              <a:ext uri="{FF2B5EF4-FFF2-40B4-BE49-F238E27FC236}">
                <a16:creationId xmlns:a16="http://schemas.microsoft.com/office/drawing/2014/main" id="{C544390F-824B-0C6F-592E-776C4E1B54CF}"/>
              </a:ext>
            </a:extLst>
          </p:cNvPr>
          <p:cNvSpPr>
            <a:spLocks noGrp="1"/>
          </p:cNvSpPr>
          <p:nvPr>
            <p:custDataLst>
              <p:tags r:id="rId17"/>
            </p:custDataLst>
          </p:nvPr>
        </p:nvSpPr>
        <p:spPr bwMode="auto">
          <a:xfrm>
            <a:off x="4913313"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CAD40F4-52FC-4AFB-A599-84CF1BAB096D}" type="datetime'''1''''0'">
              <a:rPr lang="nl-NL" altLang="en-US" sz="1100" b="1" smtClean="0"/>
              <a:pPr marL="0" indent="0" algn="ctr">
                <a:spcBef>
                  <a:spcPct val="0"/>
                </a:spcBef>
                <a:spcAft>
                  <a:spcPct val="0"/>
                </a:spcAft>
                <a:buNone/>
              </a:pPr>
              <a:t>10</a:t>
            </a:fld>
            <a:endParaRPr lang="nl-NL" sz="1100" b="1"/>
          </a:p>
        </p:txBody>
      </p:sp>
      <p:sp>
        <p:nvSpPr>
          <p:cNvPr id="29" name="Text Placeholder 2">
            <a:extLst>
              <a:ext uri="{FF2B5EF4-FFF2-40B4-BE49-F238E27FC236}">
                <a16:creationId xmlns:a16="http://schemas.microsoft.com/office/drawing/2014/main" id="{0FFC9976-E70A-E6C6-46E6-3D9DB93C5C60}"/>
              </a:ext>
            </a:extLst>
          </p:cNvPr>
          <p:cNvSpPr>
            <a:spLocks noGrp="1"/>
          </p:cNvSpPr>
          <p:nvPr>
            <p:custDataLst>
              <p:tags r:id="rId18"/>
            </p:custDataLst>
          </p:nvPr>
        </p:nvSpPr>
        <p:spPr bwMode="auto">
          <a:xfrm>
            <a:off x="5211763"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7C92C17-4F26-4CD0-93BA-5C8983039E2A}" type="datetime'''''''''''''''''1''''1'''''''''''''">
              <a:rPr lang="nl-NL" altLang="en-US" sz="1100" b="1" smtClean="0"/>
              <a:pPr marL="0" indent="0" algn="ctr">
                <a:spcBef>
                  <a:spcPct val="0"/>
                </a:spcBef>
                <a:spcAft>
                  <a:spcPct val="0"/>
                </a:spcAft>
                <a:buNone/>
              </a:pPr>
              <a:t>11</a:t>
            </a:fld>
            <a:endParaRPr lang="nl-NL" sz="1100" b="1"/>
          </a:p>
        </p:txBody>
      </p:sp>
      <p:sp>
        <p:nvSpPr>
          <p:cNvPr id="30" name="Text Placeholder 2">
            <a:extLst>
              <a:ext uri="{FF2B5EF4-FFF2-40B4-BE49-F238E27FC236}">
                <a16:creationId xmlns:a16="http://schemas.microsoft.com/office/drawing/2014/main" id="{6FEDAF92-A740-D828-FCE9-55679EA9D4C0}"/>
              </a:ext>
            </a:extLst>
          </p:cNvPr>
          <p:cNvSpPr>
            <a:spLocks noGrp="1"/>
          </p:cNvSpPr>
          <p:nvPr>
            <p:custDataLst>
              <p:tags r:id="rId19"/>
            </p:custDataLst>
          </p:nvPr>
        </p:nvSpPr>
        <p:spPr bwMode="auto">
          <a:xfrm>
            <a:off x="5510213"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83A2BAF-3F61-40B1-B813-7E18A1130248}" type="datetime'''12'''''''''''''">
              <a:rPr lang="nl-NL" altLang="en-US" sz="1100" b="1" smtClean="0"/>
              <a:pPr marL="0" indent="0" algn="ctr">
                <a:spcBef>
                  <a:spcPct val="0"/>
                </a:spcBef>
                <a:spcAft>
                  <a:spcPct val="0"/>
                </a:spcAft>
                <a:buNone/>
              </a:pPr>
              <a:t>12</a:t>
            </a:fld>
            <a:endParaRPr lang="nl-NL" sz="1100" b="1"/>
          </a:p>
        </p:txBody>
      </p:sp>
      <p:sp>
        <p:nvSpPr>
          <p:cNvPr id="31" name="Text Placeholder 2">
            <a:extLst>
              <a:ext uri="{FF2B5EF4-FFF2-40B4-BE49-F238E27FC236}">
                <a16:creationId xmlns:a16="http://schemas.microsoft.com/office/drawing/2014/main" id="{4989617A-E499-DA12-00FF-9010A21AEF7E}"/>
              </a:ext>
            </a:extLst>
          </p:cNvPr>
          <p:cNvSpPr>
            <a:spLocks noGrp="1"/>
          </p:cNvSpPr>
          <p:nvPr>
            <p:custDataLst>
              <p:tags r:id="rId20"/>
            </p:custDataLst>
          </p:nvPr>
        </p:nvSpPr>
        <p:spPr bwMode="auto">
          <a:xfrm>
            <a:off x="5808663" y="1522413"/>
            <a:ext cx="29686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9B3FFFE-224C-428B-BCC4-4D31378E9209}" type="datetime'''1''''''''''''''''''''''''3'''''''''''''">
              <a:rPr lang="nl-NL" altLang="en-US" sz="1100" b="1" smtClean="0"/>
              <a:pPr marL="0" indent="0" algn="ctr">
                <a:spcBef>
                  <a:spcPct val="0"/>
                </a:spcBef>
                <a:spcAft>
                  <a:spcPct val="0"/>
                </a:spcAft>
                <a:buNone/>
              </a:pPr>
              <a:t>13</a:t>
            </a:fld>
            <a:endParaRPr lang="nl-NL" sz="1100" b="1"/>
          </a:p>
        </p:txBody>
      </p:sp>
      <p:sp>
        <p:nvSpPr>
          <p:cNvPr id="32" name="Text Placeholder 2">
            <a:extLst>
              <a:ext uri="{FF2B5EF4-FFF2-40B4-BE49-F238E27FC236}">
                <a16:creationId xmlns:a16="http://schemas.microsoft.com/office/drawing/2014/main" id="{06704AC1-8662-BF8A-EC16-12A2B04C1C9C}"/>
              </a:ext>
            </a:extLst>
          </p:cNvPr>
          <p:cNvSpPr>
            <a:spLocks noGrp="1"/>
          </p:cNvSpPr>
          <p:nvPr>
            <p:custDataLst>
              <p:tags r:id="rId21"/>
            </p:custDataLst>
          </p:nvPr>
        </p:nvSpPr>
        <p:spPr bwMode="auto">
          <a:xfrm>
            <a:off x="6105525"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8015A67-F6D9-4C44-86A9-048903EE7FE5}" type="datetime'''''''''''''''''''1''''4'''''''''''''''''''''''''''''''">
              <a:rPr lang="nl-NL" altLang="en-US" sz="1100" b="1" smtClean="0"/>
              <a:pPr marL="0" indent="0" algn="ctr">
                <a:spcBef>
                  <a:spcPct val="0"/>
                </a:spcBef>
                <a:spcAft>
                  <a:spcPct val="0"/>
                </a:spcAft>
                <a:buNone/>
              </a:pPr>
              <a:t>14</a:t>
            </a:fld>
            <a:endParaRPr lang="nl-NL" sz="1100" b="1"/>
          </a:p>
        </p:txBody>
      </p:sp>
      <p:sp>
        <p:nvSpPr>
          <p:cNvPr id="33" name="Text Placeholder 2">
            <a:extLst>
              <a:ext uri="{FF2B5EF4-FFF2-40B4-BE49-F238E27FC236}">
                <a16:creationId xmlns:a16="http://schemas.microsoft.com/office/drawing/2014/main" id="{18D8031D-74C3-B10B-F0D2-6A1B344E06A8}"/>
              </a:ext>
            </a:extLst>
          </p:cNvPr>
          <p:cNvSpPr>
            <a:spLocks noGrp="1"/>
          </p:cNvSpPr>
          <p:nvPr>
            <p:custDataLst>
              <p:tags r:id="rId22"/>
            </p:custDataLst>
          </p:nvPr>
        </p:nvSpPr>
        <p:spPr bwMode="auto">
          <a:xfrm>
            <a:off x="6403975"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66689BA-CCAB-468A-9A06-BA1D33405AA1}" type="datetime'''''''''''''''''''''''''''''''''''''''''15'">
              <a:rPr lang="nl-NL" altLang="en-US" sz="1100" b="1" smtClean="0"/>
              <a:pPr marL="0" indent="0" algn="ctr">
                <a:spcBef>
                  <a:spcPct val="0"/>
                </a:spcBef>
                <a:spcAft>
                  <a:spcPct val="0"/>
                </a:spcAft>
                <a:buNone/>
              </a:pPr>
              <a:t>15</a:t>
            </a:fld>
            <a:endParaRPr lang="nl-NL" sz="1100" b="1"/>
          </a:p>
        </p:txBody>
      </p:sp>
      <p:sp>
        <p:nvSpPr>
          <p:cNvPr id="34" name="Text Placeholder 2">
            <a:extLst>
              <a:ext uri="{FF2B5EF4-FFF2-40B4-BE49-F238E27FC236}">
                <a16:creationId xmlns:a16="http://schemas.microsoft.com/office/drawing/2014/main" id="{73AD7812-2993-2364-DB72-BA9AA10AD17F}"/>
              </a:ext>
            </a:extLst>
          </p:cNvPr>
          <p:cNvSpPr>
            <a:spLocks noGrp="1"/>
          </p:cNvSpPr>
          <p:nvPr>
            <p:custDataLst>
              <p:tags r:id="rId23"/>
            </p:custDataLst>
          </p:nvPr>
        </p:nvSpPr>
        <p:spPr bwMode="auto">
          <a:xfrm>
            <a:off x="6702425" y="1522413"/>
            <a:ext cx="29686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DF83FE1-EAB0-40A9-ACD7-FE3C45C14CC0}" type="datetime'''''''''''''''''''''''''''1''''''''''''''''''''''''''6'">
              <a:rPr lang="nl-NL" altLang="en-US" sz="1100" b="1" smtClean="0"/>
              <a:pPr marL="0" indent="0" algn="ctr">
                <a:spcBef>
                  <a:spcPct val="0"/>
                </a:spcBef>
                <a:spcAft>
                  <a:spcPct val="0"/>
                </a:spcAft>
                <a:buNone/>
              </a:pPr>
              <a:t>16</a:t>
            </a:fld>
            <a:endParaRPr lang="nl-NL" sz="1100" b="1"/>
          </a:p>
        </p:txBody>
      </p:sp>
      <p:sp>
        <p:nvSpPr>
          <p:cNvPr id="35" name="Text Placeholder 2">
            <a:extLst>
              <a:ext uri="{FF2B5EF4-FFF2-40B4-BE49-F238E27FC236}">
                <a16:creationId xmlns:a16="http://schemas.microsoft.com/office/drawing/2014/main" id="{024F81BE-2700-E6BC-9B77-84EBB748F08A}"/>
              </a:ext>
            </a:extLst>
          </p:cNvPr>
          <p:cNvSpPr>
            <a:spLocks noGrp="1"/>
          </p:cNvSpPr>
          <p:nvPr>
            <p:custDataLst>
              <p:tags r:id="rId24"/>
            </p:custDataLst>
          </p:nvPr>
        </p:nvSpPr>
        <p:spPr bwMode="auto">
          <a:xfrm>
            <a:off x="6999288"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FEA19EF-98B3-4B69-AFF3-2166A3942DF9}" type="datetime'''''''''''''''1''''''''''''''''''''''7'''''''''''''''">
              <a:rPr lang="nl-NL" altLang="en-US" sz="1100" b="1" smtClean="0"/>
              <a:pPr marL="0" indent="0" algn="ctr">
                <a:spcBef>
                  <a:spcPct val="0"/>
                </a:spcBef>
                <a:spcAft>
                  <a:spcPct val="0"/>
                </a:spcAft>
                <a:buNone/>
              </a:pPr>
              <a:t>17</a:t>
            </a:fld>
            <a:endParaRPr lang="nl-NL" sz="1100" b="1"/>
          </a:p>
        </p:txBody>
      </p:sp>
      <p:sp>
        <p:nvSpPr>
          <p:cNvPr id="36" name="Text Placeholder 2">
            <a:extLst>
              <a:ext uri="{FF2B5EF4-FFF2-40B4-BE49-F238E27FC236}">
                <a16:creationId xmlns:a16="http://schemas.microsoft.com/office/drawing/2014/main" id="{A72C462E-1353-3B47-1782-4493A7F876B0}"/>
              </a:ext>
            </a:extLst>
          </p:cNvPr>
          <p:cNvSpPr>
            <a:spLocks noGrp="1"/>
          </p:cNvSpPr>
          <p:nvPr>
            <p:custDataLst>
              <p:tags r:id="rId25"/>
            </p:custDataLst>
          </p:nvPr>
        </p:nvSpPr>
        <p:spPr bwMode="auto">
          <a:xfrm>
            <a:off x="7297738"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B815F0D-8810-4470-ABB3-82176B7EDBAC}" type="datetime'''''''''1''''''''''''''''''''''''''''8'''''''''''">
              <a:rPr lang="nl-NL" altLang="en-US" sz="1100" b="1" smtClean="0"/>
              <a:pPr marL="0" indent="0" algn="ctr">
                <a:spcBef>
                  <a:spcPct val="0"/>
                </a:spcBef>
                <a:spcAft>
                  <a:spcPct val="0"/>
                </a:spcAft>
                <a:buNone/>
              </a:pPr>
              <a:t>18</a:t>
            </a:fld>
            <a:endParaRPr lang="nl-NL" sz="1100" b="1"/>
          </a:p>
        </p:txBody>
      </p:sp>
      <p:sp>
        <p:nvSpPr>
          <p:cNvPr id="37" name="Text Placeholder 2">
            <a:extLst>
              <a:ext uri="{FF2B5EF4-FFF2-40B4-BE49-F238E27FC236}">
                <a16:creationId xmlns:a16="http://schemas.microsoft.com/office/drawing/2014/main" id="{C7BB1F1B-A695-8CB4-C7B7-B71FD1530C07}"/>
              </a:ext>
            </a:extLst>
          </p:cNvPr>
          <p:cNvSpPr>
            <a:spLocks noGrp="1"/>
          </p:cNvSpPr>
          <p:nvPr>
            <p:custDataLst>
              <p:tags r:id="rId26"/>
            </p:custDataLst>
          </p:nvPr>
        </p:nvSpPr>
        <p:spPr bwMode="auto">
          <a:xfrm>
            <a:off x="7596188"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F32B830-B652-4DD6-A4A2-97C8E7607331}" type="datetime'''1''''''''''''9'''''''''''''''''''''''">
              <a:rPr lang="nl-NL" altLang="en-US" sz="1100" b="1" smtClean="0"/>
              <a:pPr marL="0" indent="0" algn="ctr">
                <a:spcBef>
                  <a:spcPct val="0"/>
                </a:spcBef>
                <a:spcAft>
                  <a:spcPct val="0"/>
                </a:spcAft>
                <a:buNone/>
              </a:pPr>
              <a:t>19</a:t>
            </a:fld>
            <a:endParaRPr lang="nl-NL" sz="1100" b="1"/>
          </a:p>
        </p:txBody>
      </p:sp>
      <p:sp>
        <p:nvSpPr>
          <p:cNvPr id="38" name="Text Placeholder 2">
            <a:extLst>
              <a:ext uri="{FF2B5EF4-FFF2-40B4-BE49-F238E27FC236}">
                <a16:creationId xmlns:a16="http://schemas.microsoft.com/office/drawing/2014/main" id="{AEF072EE-7CBF-CFE7-0486-48BE9A26CF14}"/>
              </a:ext>
            </a:extLst>
          </p:cNvPr>
          <p:cNvSpPr>
            <a:spLocks noGrp="1"/>
          </p:cNvSpPr>
          <p:nvPr>
            <p:custDataLst>
              <p:tags r:id="rId27"/>
            </p:custDataLst>
          </p:nvPr>
        </p:nvSpPr>
        <p:spPr bwMode="auto">
          <a:xfrm>
            <a:off x="7894638" y="1522413"/>
            <a:ext cx="296863"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ACA737F-1779-444B-95DF-D8C534EE48D8}" type="datetime'''''''''''2''''''0'''''''''''''''''''''''''''''''''''">
              <a:rPr lang="nl-NL" altLang="en-US" sz="1100" b="1" smtClean="0"/>
              <a:pPr marL="0" indent="0" algn="ctr">
                <a:spcBef>
                  <a:spcPct val="0"/>
                </a:spcBef>
                <a:spcAft>
                  <a:spcPct val="0"/>
                </a:spcAft>
                <a:buNone/>
              </a:pPr>
              <a:t>20</a:t>
            </a:fld>
            <a:endParaRPr lang="nl-NL" sz="1100" b="1"/>
          </a:p>
        </p:txBody>
      </p:sp>
      <p:sp>
        <p:nvSpPr>
          <p:cNvPr id="39" name="Text Placeholder 2">
            <a:extLst>
              <a:ext uri="{FF2B5EF4-FFF2-40B4-BE49-F238E27FC236}">
                <a16:creationId xmlns:a16="http://schemas.microsoft.com/office/drawing/2014/main" id="{CFEE2C83-90C9-9989-35B3-D6B33AC0696D}"/>
              </a:ext>
            </a:extLst>
          </p:cNvPr>
          <p:cNvSpPr>
            <a:spLocks noGrp="1"/>
          </p:cNvSpPr>
          <p:nvPr>
            <p:custDataLst>
              <p:tags r:id="rId28"/>
            </p:custDataLst>
          </p:nvPr>
        </p:nvSpPr>
        <p:spPr bwMode="auto">
          <a:xfrm>
            <a:off x="8191500" y="1522413"/>
            <a:ext cx="298450"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1318845-0AEF-4697-A4A4-6A4886AB6891}" type="datetime'''''''''''''''''''''''''''''''''''''''''''''''''''''21'''">
              <a:rPr lang="nl-NL" altLang="en-US" sz="1100" b="1" smtClean="0"/>
              <a:pPr marL="0" indent="0" algn="ctr">
                <a:spcBef>
                  <a:spcPct val="0"/>
                </a:spcBef>
                <a:spcAft>
                  <a:spcPct val="0"/>
                </a:spcAft>
                <a:buNone/>
              </a:pPr>
              <a:t>21</a:t>
            </a:fld>
            <a:endParaRPr lang="nl-NL" sz="1100" b="1"/>
          </a:p>
        </p:txBody>
      </p:sp>
      <p:sp>
        <p:nvSpPr>
          <p:cNvPr id="40" name="Text Placeholder 2">
            <a:extLst>
              <a:ext uri="{FF2B5EF4-FFF2-40B4-BE49-F238E27FC236}">
                <a16:creationId xmlns:a16="http://schemas.microsoft.com/office/drawing/2014/main" id="{D8B0DB40-E297-DE84-CE46-1E29A2B04D2D}"/>
              </a:ext>
            </a:extLst>
          </p:cNvPr>
          <p:cNvSpPr>
            <a:spLocks noGrp="1"/>
          </p:cNvSpPr>
          <p:nvPr>
            <p:custDataLst>
              <p:tags r:id="rId29"/>
            </p:custDataLst>
          </p:nvPr>
        </p:nvSpPr>
        <p:spPr bwMode="auto">
          <a:xfrm>
            <a:off x="8489950" y="1522413"/>
            <a:ext cx="212725" cy="188913"/>
          </a:xfrm>
          <a:prstGeom prst="rect">
            <a:avLst/>
          </a:prstGeom>
          <a:noFill/>
          <a:ln w="9525" algn="ctr">
            <a:solidFill>
              <a:schemeClr val="tx1"/>
            </a:solidFill>
          </a:ln>
          <a:effectLst/>
          <a:extLst>
            <a:ext uri="{909E8E84-426E-40DD-AFC4-6F175D3DCCD1}">
              <a14:hiddenFill xmlns:a14="http://schemas.microsoft.com/office/drawing/2010/main">
                <a:solidFill>
                  <a:schemeClr val="accent1"/>
                </a:solidFill>
              </a14:hiddenFill>
            </a:ext>
          </a:extLst>
        </p:spPr>
        <p:txBody>
          <a:bodyPr vert="horz" wrap="none" lIns="0" tIns="19050" rIns="0" bIns="1905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ED3EDE9-BECA-4122-934C-B51E1DD2087F}" type="datetime'''''''2''''''''''''''2'''''''''''''''''''''''''''''''">
              <a:rPr lang="nl-NL" altLang="en-US" sz="1100" b="1" smtClean="0"/>
              <a:pPr marL="0" indent="0" algn="ctr">
                <a:spcBef>
                  <a:spcPct val="0"/>
                </a:spcBef>
                <a:spcAft>
                  <a:spcPct val="0"/>
                </a:spcAft>
                <a:buNone/>
              </a:pPr>
              <a:t>22</a:t>
            </a:fld>
            <a:endParaRPr lang="nl-NL" sz="1100" b="1"/>
          </a:p>
        </p:txBody>
      </p:sp>
      <p:cxnSp>
        <p:nvCxnSpPr>
          <p:cNvPr id="48" name="Straight Connector 47">
            <a:extLst>
              <a:ext uri="{FF2B5EF4-FFF2-40B4-BE49-F238E27FC236}">
                <a16:creationId xmlns:a16="http://schemas.microsoft.com/office/drawing/2014/main" id="{09CA3700-AB6D-7F14-A1DF-79B49261F5DC}"/>
              </a:ext>
            </a:extLst>
          </p:cNvPr>
          <p:cNvCxnSpPr/>
          <p:nvPr>
            <p:custDataLst>
              <p:tags r:id="rId30"/>
            </p:custDataLst>
          </p:nvPr>
        </p:nvCxnSpPr>
        <p:spPr bwMode="auto">
          <a:xfrm>
            <a:off x="3551238" y="1711325"/>
            <a:ext cx="0" cy="371951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4B287A89-6CDE-C21A-1778-38C6B31B8925}"/>
              </a:ext>
            </a:extLst>
          </p:cNvPr>
          <p:cNvCxnSpPr/>
          <p:nvPr>
            <p:custDataLst>
              <p:tags r:id="rId31"/>
            </p:custDataLst>
          </p:nvPr>
        </p:nvCxnSpPr>
        <p:spPr bwMode="auto">
          <a:xfrm>
            <a:off x="4786313" y="1711325"/>
            <a:ext cx="0" cy="371951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E0F63140-C483-CF73-15AF-B639FD726CC2}"/>
              </a:ext>
            </a:extLst>
          </p:cNvPr>
          <p:cNvCxnSpPr/>
          <p:nvPr>
            <p:custDataLst>
              <p:tags r:id="rId32"/>
            </p:custDataLst>
          </p:nvPr>
        </p:nvCxnSpPr>
        <p:spPr bwMode="auto">
          <a:xfrm>
            <a:off x="6105525" y="1711325"/>
            <a:ext cx="0" cy="371951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18DE1B14-1E58-B79A-A16C-DB3532A094CE}"/>
              </a:ext>
            </a:extLst>
          </p:cNvPr>
          <p:cNvCxnSpPr/>
          <p:nvPr>
            <p:custDataLst>
              <p:tags r:id="rId33"/>
            </p:custDataLst>
          </p:nvPr>
        </p:nvCxnSpPr>
        <p:spPr bwMode="auto">
          <a:xfrm>
            <a:off x="7383463" y="1711325"/>
            <a:ext cx="0" cy="371951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C8FDE64-5EF5-D442-2BD8-40E2B18F0B0D}"/>
              </a:ext>
            </a:extLst>
          </p:cNvPr>
          <p:cNvCxnSpPr/>
          <p:nvPr>
            <p:custDataLst>
              <p:tags r:id="rId34"/>
            </p:custDataLst>
          </p:nvPr>
        </p:nvCxnSpPr>
        <p:spPr bwMode="auto">
          <a:xfrm>
            <a:off x="2232025" y="1711325"/>
            <a:ext cx="0" cy="3719513"/>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0EB69154-413A-0784-8B8A-7862B9DDFD01}"/>
              </a:ext>
            </a:extLst>
          </p:cNvPr>
          <p:cNvCxnSpPr/>
          <p:nvPr>
            <p:custDataLst>
              <p:tags r:id="rId35"/>
            </p:custDataLst>
          </p:nvPr>
        </p:nvCxnSpPr>
        <p:spPr bwMode="auto">
          <a:xfrm>
            <a:off x="8702675" y="1711325"/>
            <a:ext cx="0" cy="3719513"/>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8" name="Straight Connector 117">
            <a:extLst>
              <a:ext uri="{FF2B5EF4-FFF2-40B4-BE49-F238E27FC236}">
                <a16:creationId xmlns:a16="http://schemas.microsoft.com/office/drawing/2014/main" id="{30EF1E15-83F1-016A-0C52-76717E13C9C3}"/>
              </a:ext>
            </a:extLst>
          </p:cNvPr>
          <p:cNvCxnSpPr/>
          <p:nvPr>
            <p:custDataLst>
              <p:tags r:id="rId36"/>
            </p:custDataLst>
          </p:nvPr>
        </p:nvCxnSpPr>
        <p:spPr bwMode="auto">
          <a:xfrm>
            <a:off x="11433175" y="1711325"/>
            <a:ext cx="0" cy="3719513"/>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3461670-9FA5-705E-77A0-D95F0A4204CA}"/>
              </a:ext>
            </a:extLst>
          </p:cNvPr>
          <p:cNvCxnSpPr/>
          <p:nvPr>
            <p:custDataLst>
              <p:tags r:id="rId37"/>
            </p:custDataLst>
          </p:nvPr>
        </p:nvCxnSpPr>
        <p:spPr bwMode="auto">
          <a:xfrm>
            <a:off x="827088" y="1711325"/>
            <a:ext cx="0" cy="3719513"/>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845E17D9-1CAE-724E-A4F6-E5CEE5656F0B}"/>
              </a:ext>
            </a:extLst>
          </p:cNvPr>
          <p:cNvCxnSpPr/>
          <p:nvPr>
            <p:custDataLst>
              <p:tags r:id="rId38"/>
            </p:custDataLst>
          </p:nvPr>
        </p:nvCxnSpPr>
        <p:spPr bwMode="auto">
          <a:xfrm>
            <a:off x="827088" y="4922838"/>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1F5FCE6B-AD54-8938-B55B-674BB9244913}"/>
              </a:ext>
            </a:extLst>
          </p:cNvPr>
          <p:cNvCxnSpPr/>
          <p:nvPr>
            <p:custDataLst>
              <p:tags r:id="rId39"/>
            </p:custDataLst>
          </p:nvPr>
        </p:nvCxnSpPr>
        <p:spPr bwMode="auto">
          <a:xfrm>
            <a:off x="827088" y="3255963"/>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9" name="Straight Connector 148">
            <a:extLst>
              <a:ext uri="{FF2B5EF4-FFF2-40B4-BE49-F238E27FC236}">
                <a16:creationId xmlns:a16="http://schemas.microsoft.com/office/drawing/2014/main" id="{A01E42EF-AB99-E382-8C71-C4CAFED010EF}"/>
              </a:ext>
            </a:extLst>
          </p:cNvPr>
          <p:cNvCxnSpPr/>
          <p:nvPr>
            <p:custDataLst>
              <p:tags r:id="rId40"/>
            </p:custDataLst>
          </p:nvPr>
        </p:nvCxnSpPr>
        <p:spPr bwMode="auto">
          <a:xfrm>
            <a:off x="827088" y="2097088"/>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0" name="Straight Connector 149">
            <a:extLst>
              <a:ext uri="{FF2B5EF4-FFF2-40B4-BE49-F238E27FC236}">
                <a16:creationId xmlns:a16="http://schemas.microsoft.com/office/drawing/2014/main" id="{469CC6D9-41A7-3F56-6F32-5278279AF179}"/>
              </a:ext>
            </a:extLst>
          </p:cNvPr>
          <p:cNvCxnSpPr/>
          <p:nvPr>
            <p:custDataLst>
              <p:tags r:id="rId41"/>
            </p:custDataLst>
          </p:nvPr>
        </p:nvCxnSpPr>
        <p:spPr bwMode="auto">
          <a:xfrm>
            <a:off x="827088" y="2482850"/>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1" name="Straight Connector 150">
            <a:extLst>
              <a:ext uri="{FF2B5EF4-FFF2-40B4-BE49-F238E27FC236}">
                <a16:creationId xmlns:a16="http://schemas.microsoft.com/office/drawing/2014/main" id="{0A473603-9C44-ABE2-9A56-76A795CF64DD}"/>
              </a:ext>
            </a:extLst>
          </p:cNvPr>
          <p:cNvCxnSpPr/>
          <p:nvPr>
            <p:custDataLst>
              <p:tags r:id="rId42"/>
            </p:custDataLst>
          </p:nvPr>
        </p:nvCxnSpPr>
        <p:spPr bwMode="auto">
          <a:xfrm>
            <a:off x="827088" y="2870200"/>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2" name="Straight Connector 151">
            <a:extLst>
              <a:ext uri="{FF2B5EF4-FFF2-40B4-BE49-F238E27FC236}">
                <a16:creationId xmlns:a16="http://schemas.microsoft.com/office/drawing/2014/main" id="{1544AE49-BBDC-D83F-0BEF-CE079FC17824}"/>
              </a:ext>
            </a:extLst>
          </p:cNvPr>
          <p:cNvCxnSpPr/>
          <p:nvPr>
            <p:custDataLst>
              <p:tags r:id="rId43"/>
            </p:custDataLst>
          </p:nvPr>
        </p:nvCxnSpPr>
        <p:spPr bwMode="auto">
          <a:xfrm>
            <a:off x="827088" y="3641725"/>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3" name="Straight Connector 152">
            <a:extLst>
              <a:ext uri="{FF2B5EF4-FFF2-40B4-BE49-F238E27FC236}">
                <a16:creationId xmlns:a16="http://schemas.microsoft.com/office/drawing/2014/main" id="{B511CCB5-6F6D-0C77-6125-40157C5BE700}"/>
              </a:ext>
            </a:extLst>
          </p:cNvPr>
          <p:cNvCxnSpPr/>
          <p:nvPr>
            <p:custDataLst>
              <p:tags r:id="rId44"/>
            </p:custDataLst>
          </p:nvPr>
        </p:nvCxnSpPr>
        <p:spPr bwMode="auto">
          <a:xfrm>
            <a:off x="827088" y="4027488"/>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4" name="Straight Connector 153">
            <a:extLst>
              <a:ext uri="{FF2B5EF4-FFF2-40B4-BE49-F238E27FC236}">
                <a16:creationId xmlns:a16="http://schemas.microsoft.com/office/drawing/2014/main" id="{E7AB9CAA-EE71-BF75-03CD-EA97F2D6A910}"/>
              </a:ext>
            </a:extLst>
          </p:cNvPr>
          <p:cNvCxnSpPr/>
          <p:nvPr>
            <p:custDataLst>
              <p:tags r:id="rId45"/>
            </p:custDataLst>
          </p:nvPr>
        </p:nvCxnSpPr>
        <p:spPr bwMode="auto">
          <a:xfrm>
            <a:off x="827088" y="4413250"/>
            <a:ext cx="10606088"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BC2E8ADF-66DC-AE58-0CD3-D5498AF4B7EA}"/>
              </a:ext>
            </a:extLst>
          </p:cNvPr>
          <p:cNvCxnSpPr/>
          <p:nvPr>
            <p:custDataLst>
              <p:tags r:id="rId46"/>
            </p:custDataLst>
          </p:nvPr>
        </p:nvCxnSpPr>
        <p:spPr bwMode="auto">
          <a:xfrm>
            <a:off x="827088" y="5430838"/>
            <a:ext cx="1060608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691252AA-F5CF-9A77-A2DD-81987783803A}"/>
              </a:ext>
            </a:extLst>
          </p:cNvPr>
          <p:cNvCxnSpPr/>
          <p:nvPr>
            <p:custDataLst>
              <p:tags r:id="rId47"/>
            </p:custDataLst>
          </p:nvPr>
        </p:nvCxnSpPr>
        <p:spPr bwMode="auto">
          <a:xfrm>
            <a:off x="827088" y="1711325"/>
            <a:ext cx="1060608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4" name="Rectangle 63">
            <a:extLst>
              <a:ext uri="{FF2B5EF4-FFF2-40B4-BE49-F238E27FC236}">
                <a16:creationId xmlns:a16="http://schemas.microsoft.com/office/drawing/2014/main" id="{379973C9-9CE6-AEF4-6B0C-EEAB9BB17198}"/>
              </a:ext>
            </a:extLst>
          </p:cNvPr>
          <p:cNvSpPr/>
          <p:nvPr>
            <p:custDataLst>
              <p:tags r:id="rId48"/>
            </p:custDataLst>
          </p:nvPr>
        </p:nvSpPr>
        <p:spPr bwMode="auto">
          <a:xfrm>
            <a:off x="4786314" y="2614615"/>
            <a:ext cx="2597150" cy="99692"/>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5" name="Rectangle 54">
            <a:extLst>
              <a:ext uri="{FF2B5EF4-FFF2-40B4-BE49-F238E27FC236}">
                <a16:creationId xmlns:a16="http://schemas.microsoft.com/office/drawing/2014/main" id="{DA5D296B-C9DF-9DB6-08B0-394EA9283565}"/>
              </a:ext>
            </a:extLst>
          </p:cNvPr>
          <p:cNvSpPr/>
          <p:nvPr>
            <p:custDataLst>
              <p:tags r:id="rId49"/>
            </p:custDataLst>
          </p:nvPr>
        </p:nvSpPr>
        <p:spPr bwMode="auto">
          <a:xfrm>
            <a:off x="4786313" y="3005138"/>
            <a:ext cx="2597150" cy="96837"/>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6" name="Text Placeholder 2">
            <a:extLst>
              <a:ext uri="{FF2B5EF4-FFF2-40B4-BE49-F238E27FC236}">
                <a16:creationId xmlns:a16="http://schemas.microsoft.com/office/drawing/2014/main" id="{3A7DF83B-AF8F-F454-1ACC-EEFAF51307FA}"/>
              </a:ext>
            </a:extLst>
          </p:cNvPr>
          <p:cNvSpPr>
            <a:spLocks noGrp="1"/>
          </p:cNvSpPr>
          <p:nvPr>
            <p:custDataLst>
              <p:tags r:id="rId50"/>
            </p:custDataLst>
          </p:nvPr>
        </p:nvSpPr>
        <p:spPr bwMode="auto">
          <a:xfrm>
            <a:off x="882650" y="1828800"/>
            <a:ext cx="269875"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100" b="1">
                <a:highlight>
                  <a:srgbClr val="FF0000"/>
                </a:highlight>
              </a:rPr>
              <a:t>OLA </a:t>
            </a:r>
            <a:endParaRPr lang="nl-NL" sz="1100" b="1">
              <a:highlight>
                <a:srgbClr val="FF0000"/>
              </a:highlight>
            </a:endParaRPr>
          </a:p>
        </p:txBody>
      </p:sp>
      <p:sp>
        <p:nvSpPr>
          <p:cNvPr id="101" name="Text Placeholder 2">
            <a:extLst>
              <a:ext uri="{FF2B5EF4-FFF2-40B4-BE49-F238E27FC236}">
                <a16:creationId xmlns:a16="http://schemas.microsoft.com/office/drawing/2014/main" id="{CC8995DD-4534-83F3-54A9-3C3EF823A47E}"/>
              </a:ext>
            </a:extLst>
          </p:cNvPr>
          <p:cNvSpPr>
            <a:spLocks noGrp="1"/>
          </p:cNvSpPr>
          <p:nvPr>
            <p:custDataLst>
              <p:tags r:id="rId51"/>
            </p:custDataLst>
          </p:nvPr>
        </p:nvSpPr>
        <p:spPr bwMode="auto">
          <a:xfrm>
            <a:off x="882650" y="2987675"/>
            <a:ext cx="2841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t>10+2</a:t>
            </a:r>
          </a:p>
        </p:txBody>
      </p:sp>
      <p:sp>
        <p:nvSpPr>
          <p:cNvPr id="128" name="Text Placeholder 2">
            <a:extLst>
              <a:ext uri="{FF2B5EF4-FFF2-40B4-BE49-F238E27FC236}">
                <a16:creationId xmlns:a16="http://schemas.microsoft.com/office/drawing/2014/main" id="{547A2F16-7C51-24C5-D3B7-107E3810FFD6}"/>
              </a:ext>
            </a:extLst>
          </p:cNvPr>
          <p:cNvSpPr>
            <a:spLocks noGrp="1"/>
          </p:cNvSpPr>
          <p:nvPr>
            <p:custDataLst>
              <p:tags r:id="rId52"/>
            </p:custDataLst>
          </p:nvPr>
        </p:nvSpPr>
        <p:spPr bwMode="auto">
          <a:xfrm>
            <a:off x="8758238" y="2987675"/>
            <a:ext cx="15001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nl-NL" altLang="en-US" sz="1000"/>
              <a:t>Magnum Euphoria, Cornetto Classic</a:t>
            </a:r>
            <a:endParaRPr lang="nl-NL" sz="1000"/>
          </a:p>
        </p:txBody>
      </p:sp>
      <p:sp>
        <p:nvSpPr>
          <p:cNvPr id="97" name="Text Placeholder 2">
            <a:extLst>
              <a:ext uri="{FF2B5EF4-FFF2-40B4-BE49-F238E27FC236}">
                <a16:creationId xmlns:a16="http://schemas.microsoft.com/office/drawing/2014/main" id="{568F965D-FA07-AE1F-27FD-2EE5C4CA8D18}"/>
              </a:ext>
            </a:extLst>
          </p:cNvPr>
          <p:cNvSpPr>
            <a:spLocks noGrp="1"/>
          </p:cNvSpPr>
          <p:nvPr>
            <p:custDataLst>
              <p:tags r:id="rId53"/>
            </p:custDataLst>
          </p:nvPr>
        </p:nvSpPr>
        <p:spPr bwMode="auto">
          <a:xfrm>
            <a:off x="882650" y="2214563"/>
            <a:ext cx="91440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t>10+2 – 39+10 – 78+22	</a:t>
            </a:r>
          </a:p>
        </p:txBody>
      </p:sp>
      <p:sp>
        <p:nvSpPr>
          <p:cNvPr id="124" name="Text Placeholder 2">
            <a:extLst>
              <a:ext uri="{FF2B5EF4-FFF2-40B4-BE49-F238E27FC236}">
                <a16:creationId xmlns:a16="http://schemas.microsoft.com/office/drawing/2014/main" id="{AC75CA70-7020-6371-DBA4-0C9207F5046A}"/>
              </a:ext>
            </a:extLst>
          </p:cNvPr>
          <p:cNvSpPr>
            <a:spLocks noGrp="1"/>
          </p:cNvSpPr>
          <p:nvPr>
            <p:custDataLst>
              <p:tags r:id="rId54"/>
            </p:custDataLst>
          </p:nvPr>
        </p:nvSpPr>
        <p:spPr bwMode="auto">
          <a:xfrm>
            <a:off x="8758238" y="2225040"/>
            <a:ext cx="2576513" cy="12604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nl-NL" altLang="en-US" sz="1000">
                <a:effectLst/>
              </a:rPr>
              <a:t>Magnum Euphoria, </a:t>
            </a:r>
            <a:r>
              <a:rPr lang="nl-NL" altLang="en-US" sz="1000"/>
              <a:t>Calippo, Magnum Classic</a:t>
            </a:r>
            <a:endParaRPr lang="nl-NL" sz="1000"/>
          </a:p>
        </p:txBody>
      </p:sp>
      <p:sp>
        <p:nvSpPr>
          <p:cNvPr id="98" name="Text Placeholder 2">
            <a:extLst>
              <a:ext uri="{FF2B5EF4-FFF2-40B4-BE49-F238E27FC236}">
                <a16:creationId xmlns:a16="http://schemas.microsoft.com/office/drawing/2014/main" id="{E49053FE-2F4B-F32A-E8DB-3B48D8DAC4D4}"/>
              </a:ext>
            </a:extLst>
          </p:cNvPr>
          <p:cNvSpPr>
            <a:spLocks noGrp="1"/>
          </p:cNvSpPr>
          <p:nvPr>
            <p:custDataLst>
              <p:tags r:id="rId55"/>
            </p:custDataLst>
          </p:nvPr>
        </p:nvSpPr>
        <p:spPr bwMode="auto">
          <a:xfrm>
            <a:off x="882650" y="2601913"/>
            <a:ext cx="212725"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100"/>
              <a:t>6+1</a:t>
            </a:r>
            <a:endParaRPr lang="nl-NL" sz="1100"/>
          </a:p>
        </p:txBody>
      </p:sp>
      <p:sp>
        <p:nvSpPr>
          <p:cNvPr id="105" name="Text Placeholder 2">
            <a:extLst>
              <a:ext uri="{FF2B5EF4-FFF2-40B4-BE49-F238E27FC236}">
                <a16:creationId xmlns:a16="http://schemas.microsoft.com/office/drawing/2014/main" id="{6F782366-1DD5-D6AF-858D-D8E13E6256D0}"/>
              </a:ext>
            </a:extLst>
          </p:cNvPr>
          <p:cNvSpPr>
            <a:spLocks noGrp="1"/>
          </p:cNvSpPr>
          <p:nvPr>
            <p:custDataLst>
              <p:tags r:id="rId56"/>
            </p:custDataLst>
          </p:nvPr>
        </p:nvSpPr>
        <p:spPr bwMode="auto">
          <a:xfrm>
            <a:off x="882650" y="3759200"/>
            <a:ext cx="67310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t>14+3</a:t>
            </a:r>
          </a:p>
        </p:txBody>
      </p:sp>
      <p:sp>
        <p:nvSpPr>
          <p:cNvPr id="126" name="Text Placeholder 2">
            <a:extLst>
              <a:ext uri="{FF2B5EF4-FFF2-40B4-BE49-F238E27FC236}">
                <a16:creationId xmlns:a16="http://schemas.microsoft.com/office/drawing/2014/main" id="{9B43B916-FD56-578D-E202-62FC90891919}"/>
              </a:ext>
            </a:extLst>
          </p:cNvPr>
          <p:cNvSpPr>
            <a:spLocks noGrp="1"/>
          </p:cNvSpPr>
          <p:nvPr>
            <p:custDataLst>
              <p:tags r:id="rId57"/>
            </p:custDataLst>
          </p:nvPr>
        </p:nvSpPr>
        <p:spPr bwMode="auto">
          <a:xfrm>
            <a:off x="8758238" y="2601913"/>
            <a:ext cx="7207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nl-NL" altLang="en-US" sz="1000"/>
              <a:t>Magnum Euphoria</a:t>
            </a:r>
            <a:endParaRPr lang="nl-NL" sz="1000"/>
          </a:p>
        </p:txBody>
      </p:sp>
      <p:sp>
        <p:nvSpPr>
          <p:cNvPr id="75" name="Text Placeholder 2">
            <a:extLst>
              <a:ext uri="{FF2B5EF4-FFF2-40B4-BE49-F238E27FC236}">
                <a16:creationId xmlns:a16="http://schemas.microsoft.com/office/drawing/2014/main" id="{998992A1-28A1-D621-7289-6584FF8ABF8A}"/>
              </a:ext>
            </a:extLst>
          </p:cNvPr>
          <p:cNvSpPr>
            <a:spLocks noGrp="1"/>
          </p:cNvSpPr>
          <p:nvPr>
            <p:custDataLst>
              <p:tags r:id="rId58"/>
            </p:custDataLst>
          </p:nvPr>
        </p:nvSpPr>
        <p:spPr bwMode="auto">
          <a:xfrm>
            <a:off x="882650" y="4144963"/>
            <a:ext cx="1228725"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100" b="1">
                <a:highlight>
                  <a:srgbClr val="00FFFF"/>
                </a:highlight>
              </a:rPr>
              <a:t>B&amp;J’s &amp; Cornetto Soft </a:t>
            </a:r>
            <a:endParaRPr lang="nl-NL" sz="1100" b="1">
              <a:highlight>
                <a:srgbClr val="00FFFF"/>
              </a:highlight>
            </a:endParaRPr>
          </a:p>
        </p:txBody>
      </p:sp>
      <p:sp>
        <p:nvSpPr>
          <p:cNvPr id="130" name="Text Placeholder 2">
            <a:extLst>
              <a:ext uri="{FF2B5EF4-FFF2-40B4-BE49-F238E27FC236}">
                <a16:creationId xmlns:a16="http://schemas.microsoft.com/office/drawing/2014/main" id="{49681555-7F6F-8CFD-1FB5-5976401475C4}"/>
              </a:ext>
            </a:extLst>
          </p:cNvPr>
          <p:cNvSpPr>
            <a:spLocks noGrp="1"/>
          </p:cNvSpPr>
          <p:nvPr>
            <p:custDataLst>
              <p:tags r:id="rId59"/>
            </p:custDataLst>
          </p:nvPr>
        </p:nvSpPr>
        <p:spPr bwMode="auto">
          <a:xfrm>
            <a:off x="8758238" y="3759200"/>
            <a:ext cx="26193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nl-NL" altLang="en-US" sz="1000"/>
              <a:t>Magnum Euphoria, Cornetto C, Calippo</a:t>
            </a:r>
            <a:endParaRPr lang="nl-NL" sz="1000"/>
          </a:p>
        </p:txBody>
      </p:sp>
      <p:sp>
        <p:nvSpPr>
          <p:cNvPr id="132" name="Text Placeholder 2">
            <a:extLst>
              <a:ext uri="{FF2B5EF4-FFF2-40B4-BE49-F238E27FC236}">
                <a16:creationId xmlns:a16="http://schemas.microsoft.com/office/drawing/2014/main" id="{FCE3DA35-7D13-DF85-7597-6ED2CA7AA099}"/>
              </a:ext>
            </a:extLst>
          </p:cNvPr>
          <p:cNvSpPr>
            <a:spLocks noGrp="1"/>
          </p:cNvSpPr>
          <p:nvPr>
            <p:custDataLst>
              <p:tags r:id="rId60"/>
            </p:custDataLst>
          </p:nvPr>
        </p:nvSpPr>
        <p:spPr bwMode="auto">
          <a:xfrm>
            <a:off x="8758238" y="4144963"/>
            <a:ext cx="10445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nl-NL" sz="1000"/>
          </a:p>
        </p:txBody>
      </p:sp>
      <p:sp>
        <p:nvSpPr>
          <p:cNvPr id="76" name="Text Placeholder 2">
            <a:extLst>
              <a:ext uri="{FF2B5EF4-FFF2-40B4-BE49-F238E27FC236}">
                <a16:creationId xmlns:a16="http://schemas.microsoft.com/office/drawing/2014/main" id="{F7389404-51E4-BCE2-AC49-91570D079C18}"/>
              </a:ext>
            </a:extLst>
          </p:cNvPr>
          <p:cNvSpPr>
            <a:spLocks noGrp="1"/>
          </p:cNvSpPr>
          <p:nvPr>
            <p:custDataLst>
              <p:tags r:id="rId61"/>
            </p:custDataLst>
          </p:nvPr>
        </p:nvSpPr>
        <p:spPr bwMode="auto">
          <a:xfrm>
            <a:off x="5149850" y="4471353"/>
            <a:ext cx="985838"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t>4+1 – 8+3</a:t>
            </a:r>
          </a:p>
        </p:txBody>
      </p:sp>
      <p:sp>
        <p:nvSpPr>
          <p:cNvPr id="134" name="Text Placeholder 2">
            <a:extLst>
              <a:ext uri="{FF2B5EF4-FFF2-40B4-BE49-F238E27FC236}">
                <a16:creationId xmlns:a16="http://schemas.microsoft.com/office/drawing/2014/main" id="{0DB51473-6C47-1C70-F6B3-987CA197FCDF}"/>
              </a:ext>
            </a:extLst>
          </p:cNvPr>
          <p:cNvSpPr>
            <a:spLocks noGrp="1"/>
          </p:cNvSpPr>
          <p:nvPr>
            <p:custDataLst>
              <p:tags r:id="rId62"/>
            </p:custDataLst>
          </p:nvPr>
        </p:nvSpPr>
        <p:spPr bwMode="auto">
          <a:xfrm>
            <a:off x="8758238" y="4532313"/>
            <a:ext cx="1044575"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000"/>
              <a:t>Cookie Dough</a:t>
            </a:r>
            <a:endParaRPr lang="nl-NL" sz="1000"/>
          </a:p>
          <a:p>
            <a:pPr marL="0" lvl="0" indent="0">
              <a:spcBef>
                <a:spcPct val="0"/>
              </a:spcBef>
              <a:spcAft>
                <a:spcPct val="0"/>
              </a:spcAft>
              <a:buNone/>
            </a:pPr>
            <a:endParaRPr lang="nl-NL" sz="1000"/>
          </a:p>
        </p:txBody>
      </p:sp>
      <p:sp>
        <p:nvSpPr>
          <p:cNvPr id="109" name="Text Placeholder 2">
            <a:extLst>
              <a:ext uri="{FF2B5EF4-FFF2-40B4-BE49-F238E27FC236}">
                <a16:creationId xmlns:a16="http://schemas.microsoft.com/office/drawing/2014/main" id="{ABD16C35-59E0-6310-1DB6-AB1C67F07686}"/>
              </a:ext>
            </a:extLst>
          </p:cNvPr>
          <p:cNvSpPr>
            <a:spLocks noGrp="1"/>
          </p:cNvSpPr>
          <p:nvPr>
            <p:custDataLst>
              <p:tags r:id="rId63"/>
            </p:custDataLst>
          </p:nvPr>
        </p:nvSpPr>
        <p:spPr bwMode="auto">
          <a:xfrm>
            <a:off x="882650" y="5040313"/>
            <a:ext cx="12938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100"/>
              <a:t>Cornetto Soft 4+1</a:t>
            </a:r>
            <a:endParaRPr lang="nl-NL" sz="1100"/>
          </a:p>
        </p:txBody>
      </p:sp>
      <p:sp>
        <p:nvSpPr>
          <p:cNvPr id="136" name="Text Placeholder 2">
            <a:extLst>
              <a:ext uri="{FF2B5EF4-FFF2-40B4-BE49-F238E27FC236}">
                <a16:creationId xmlns:a16="http://schemas.microsoft.com/office/drawing/2014/main" id="{BBA8DE57-5FC7-B229-3D99-71E0686D1B97}"/>
              </a:ext>
            </a:extLst>
          </p:cNvPr>
          <p:cNvSpPr>
            <a:spLocks noGrp="1"/>
          </p:cNvSpPr>
          <p:nvPr>
            <p:custDataLst>
              <p:tags r:id="rId64"/>
            </p:custDataLst>
          </p:nvPr>
        </p:nvSpPr>
        <p:spPr bwMode="auto">
          <a:xfrm>
            <a:off x="8758238" y="5040313"/>
            <a:ext cx="1044575"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000"/>
              <a:t>Vanilla</a:t>
            </a:r>
            <a:endParaRPr lang="nl-NL" sz="1000"/>
          </a:p>
          <a:p>
            <a:pPr marL="0" lvl="0" indent="0">
              <a:spcBef>
                <a:spcPct val="0"/>
              </a:spcBef>
              <a:spcAft>
                <a:spcPct val="0"/>
              </a:spcAft>
              <a:buNone/>
            </a:pPr>
            <a:endParaRPr lang="nl-NL" sz="1000"/>
          </a:p>
        </p:txBody>
      </p:sp>
      <p:sp>
        <p:nvSpPr>
          <p:cNvPr id="89" name="Text Placeholder 2">
            <a:extLst>
              <a:ext uri="{FF2B5EF4-FFF2-40B4-BE49-F238E27FC236}">
                <a16:creationId xmlns:a16="http://schemas.microsoft.com/office/drawing/2014/main" id="{165DE5BF-118D-AFF2-7D08-7C2E2E9EB7A3}"/>
              </a:ext>
            </a:extLst>
          </p:cNvPr>
          <p:cNvSpPr>
            <a:spLocks noGrp="1"/>
          </p:cNvSpPr>
          <p:nvPr>
            <p:custDataLst>
              <p:tags r:id="rId65"/>
            </p:custDataLst>
          </p:nvPr>
        </p:nvSpPr>
        <p:spPr bwMode="auto">
          <a:xfrm>
            <a:off x="882650" y="1541463"/>
            <a:ext cx="5318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9A7774F-E203-4E54-824A-E5782855A535}" type="datetime'''Ac''''t''''''''''''''''i''v''''''''''i''''''te''''''i''t'''">
              <a:rPr lang="nl-NL" altLang="en-US" sz="1100" b="1" smtClean="0"/>
              <a:pPr marL="0" indent="0">
                <a:spcBef>
                  <a:spcPct val="0"/>
                </a:spcBef>
                <a:spcAft>
                  <a:spcPct val="0"/>
                </a:spcAft>
                <a:buNone/>
              </a:pPr>
              <a:t>Activiteit</a:t>
            </a:fld>
            <a:endParaRPr lang="nl-NL" sz="1100" b="1"/>
          </a:p>
        </p:txBody>
      </p:sp>
      <p:sp>
        <p:nvSpPr>
          <p:cNvPr id="116" name="Text Placeholder 2">
            <a:extLst>
              <a:ext uri="{FF2B5EF4-FFF2-40B4-BE49-F238E27FC236}">
                <a16:creationId xmlns:a16="http://schemas.microsoft.com/office/drawing/2014/main" id="{AC75CA70-7020-6371-DBA4-0C9207F5046A}"/>
              </a:ext>
            </a:extLst>
          </p:cNvPr>
          <p:cNvSpPr>
            <a:spLocks noGrp="1"/>
          </p:cNvSpPr>
          <p:nvPr>
            <p:custDataLst>
              <p:tags r:id="rId66"/>
            </p:custDataLst>
          </p:nvPr>
        </p:nvSpPr>
        <p:spPr bwMode="auto">
          <a:xfrm>
            <a:off x="9804718" y="1541463"/>
            <a:ext cx="6588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nl-NL" altLang="en-US" sz="1100" b="1">
                <a:highlight>
                  <a:srgbClr val="C0C0C0"/>
                </a:highlight>
              </a:rPr>
              <a:t>Grati</a:t>
            </a:r>
            <a:r>
              <a:rPr lang="nl-NL" altLang="en-US" sz="1100" b="1">
                <a:effectLst/>
                <a:highlight>
                  <a:srgbClr val="C0C0C0"/>
                </a:highlight>
              </a:rPr>
              <a:t>s </a:t>
            </a:r>
            <a:endParaRPr lang="nl-NL" sz="1100" b="1">
              <a:highlight>
                <a:srgbClr val="C0C0C0"/>
              </a:highlight>
            </a:endParaRPr>
          </a:p>
        </p:txBody>
      </p:sp>
      <p:pic>
        <p:nvPicPr>
          <p:cNvPr id="159" name="Afbeelding 51" descr="Afbeelding met hart, symbool, logo, Valentijnsdag&#10;&#10;Automatisch gegenereerde beschrijving">
            <a:extLst>
              <a:ext uri="{FF2B5EF4-FFF2-40B4-BE49-F238E27FC236}">
                <a16:creationId xmlns:a16="http://schemas.microsoft.com/office/drawing/2014/main" id="{BB50DD34-2D3B-EF46-EDF6-AEDA91238F39}"/>
              </a:ext>
            </a:extLst>
          </p:cNvPr>
          <p:cNvPicPr>
            <a:picLocks noChangeAspect="1"/>
          </p:cNvPicPr>
          <p:nvPr/>
        </p:nvPicPr>
        <p:blipFill>
          <a:blip r:embed="rId8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78805" y="1789846"/>
            <a:ext cx="297658" cy="238498"/>
          </a:xfrm>
          <a:prstGeom prst="rect">
            <a:avLst/>
          </a:prstGeom>
        </p:spPr>
      </p:pic>
      <p:sp>
        <p:nvSpPr>
          <p:cNvPr id="160" name="Text Placeholder 3">
            <a:extLst>
              <a:ext uri="{FF2B5EF4-FFF2-40B4-BE49-F238E27FC236}">
                <a16:creationId xmlns:a16="http://schemas.microsoft.com/office/drawing/2014/main" id="{86C9D007-8AD8-0657-B11D-D6C50458104D}"/>
              </a:ext>
            </a:extLst>
          </p:cNvPr>
          <p:cNvSpPr txBox="1">
            <a:spLocks/>
          </p:cNvSpPr>
          <p:nvPr/>
        </p:nvSpPr>
        <p:spPr>
          <a:xfrm>
            <a:off x="705112" y="686"/>
            <a:ext cx="9761288" cy="9455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3600" b="1" i="0" kern="1200" spc="0">
                <a:solidFill>
                  <a:srgbClr val="E42313"/>
                </a:solidFill>
                <a:latin typeface="Avenir Next" panose="020B050302020202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a:t>Recap </a:t>
            </a:r>
            <a:r>
              <a:rPr lang="en-GB" sz="3200" err="1"/>
              <a:t>Seasonstart</a:t>
            </a:r>
            <a:r>
              <a:rPr lang="en-GB" sz="3200"/>
              <a:t> 2024</a:t>
            </a:r>
            <a:endParaRPr lang="nl-NL" sz="3200"/>
          </a:p>
        </p:txBody>
      </p:sp>
      <p:sp>
        <p:nvSpPr>
          <p:cNvPr id="2" name="Rectangle 1">
            <a:extLst>
              <a:ext uri="{FF2B5EF4-FFF2-40B4-BE49-F238E27FC236}">
                <a16:creationId xmlns:a16="http://schemas.microsoft.com/office/drawing/2014/main" id="{73F43D2B-8547-05BE-72BF-B518BB7F87E1}"/>
              </a:ext>
            </a:extLst>
          </p:cNvPr>
          <p:cNvSpPr/>
          <p:nvPr>
            <p:custDataLst>
              <p:tags r:id="rId67"/>
            </p:custDataLst>
          </p:nvPr>
        </p:nvSpPr>
        <p:spPr bwMode="auto">
          <a:xfrm>
            <a:off x="3551237" y="2251076"/>
            <a:ext cx="2554285" cy="109536"/>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xt Placeholder 2">
            <a:extLst>
              <a:ext uri="{FF2B5EF4-FFF2-40B4-BE49-F238E27FC236}">
                <a16:creationId xmlns:a16="http://schemas.microsoft.com/office/drawing/2014/main" id="{5267523F-67A5-E93C-C8F2-BC64FC948077}"/>
              </a:ext>
            </a:extLst>
          </p:cNvPr>
          <p:cNvSpPr>
            <a:spLocks noGrp="1"/>
          </p:cNvSpPr>
          <p:nvPr>
            <p:custDataLst>
              <p:tags r:id="rId68"/>
            </p:custDataLst>
          </p:nvPr>
        </p:nvSpPr>
        <p:spPr bwMode="auto">
          <a:xfrm>
            <a:off x="882650" y="3363595"/>
            <a:ext cx="2841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t>14+4</a:t>
            </a:r>
          </a:p>
        </p:txBody>
      </p:sp>
      <p:sp>
        <p:nvSpPr>
          <p:cNvPr id="5" name="Rectangle 4">
            <a:extLst>
              <a:ext uri="{FF2B5EF4-FFF2-40B4-BE49-F238E27FC236}">
                <a16:creationId xmlns:a16="http://schemas.microsoft.com/office/drawing/2014/main" id="{B822D3DB-37C5-07DE-86FD-D6BF5D195D96}"/>
              </a:ext>
            </a:extLst>
          </p:cNvPr>
          <p:cNvSpPr/>
          <p:nvPr>
            <p:custDataLst>
              <p:tags r:id="rId69"/>
            </p:custDataLst>
          </p:nvPr>
        </p:nvSpPr>
        <p:spPr bwMode="auto">
          <a:xfrm>
            <a:off x="6096000" y="3787776"/>
            <a:ext cx="1310001" cy="93977"/>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 Placeholder 2">
            <a:extLst>
              <a:ext uri="{FF2B5EF4-FFF2-40B4-BE49-F238E27FC236}">
                <a16:creationId xmlns:a16="http://schemas.microsoft.com/office/drawing/2014/main" id="{EEC82126-4DBD-3C4C-EEFE-0C11048C3D14}"/>
              </a:ext>
            </a:extLst>
          </p:cNvPr>
          <p:cNvSpPr>
            <a:spLocks noGrp="1"/>
          </p:cNvSpPr>
          <p:nvPr>
            <p:custDataLst>
              <p:tags r:id="rId70"/>
            </p:custDataLst>
          </p:nvPr>
        </p:nvSpPr>
        <p:spPr bwMode="auto">
          <a:xfrm>
            <a:off x="8758238" y="3383915"/>
            <a:ext cx="15001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nl-NL" altLang="en-US" sz="1000"/>
              <a:t>Magnum Euphoria, Cornetto C, Calippo, Raket</a:t>
            </a:r>
            <a:endParaRPr lang="nl-NL" sz="1000"/>
          </a:p>
        </p:txBody>
      </p:sp>
      <p:sp>
        <p:nvSpPr>
          <p:cNvPr id="8" name="Text Placeholder 2">
            <a:extLst>
              <a:ext uri="{FF2B5EF4-FFF2-40B4-BE49-F238E27FC236}">
                <a16:creationId xmlns:a16="http://schemas.microsoft.com/office/drawing/2014/main" id="{E5548334-1891-DD11-2D4A-7EB519A7C7D9}"/>
              </a:ext>
            </a:extLst>
          </p:cNvPr>
          <p:cNvSpPr>
            <a:spLocks noGrp="1"/>
          </p:cNvSpPr>
          <p:nvPr>
            <p:custDataLst>
              <p:tags r:id="rId71"/>
            </p:custDataLst>
          </p:nvPr>
        </p:nvSpPr>
        <p:spPr bwMode="auto">
          <a:xfrm>
            <a:off x="882650" y="4583113"/>
            <a:ext cx="12938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100"/>
              <a:t>B&amp;J’s shorties 4+1 – 8+3</a:t>
            </a:r>
            <a:endParaRPr lang="nl-NL" sz="1100"/>
          </a:p>
        </p:txBody>
      </p:sp>
      <p:sp>
        <p:nvSpPr>
          <p:cNvPr id="15" name="Rectangle 14">
            <a:extLst>
              <a:ext uri="{FF2B5EF4-FFF2-40B4-BE49-F238E27FC236}">
                <a16:creationId xmlns:a16="http://schemas.microsoft.com/office/drawing/2014/main" id="{1F0D2CDC-C13B-AF23-1F23-3924B26B05E6}"/>
              </a:ext>
            </a:extLst>
          </p:cNvPr>
          <p:cNvSpPr/>
          <p:nvPr>
            <p:custDataLst>
              <p:tags r:id="rId72"/>
            </p:custDataLst>
          </p:nvPr>
        </p:nvSpPr>
        <p:spPr bwMode="auto">
          <a:xfrm>
            <a:off x="4796473" y="4681538"/>
            <a:ext cx="2597150" cy="96837"/>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tangle 15">
            <a:extLst>
              <a:ext uri="{FF2B5EF4-FFF2-40B4-BE49-F238E27FC236}">
                <a16:creationId xmlns:a16="http://schemas.microsoft.com/office/drawing/2014/main" id="{9B0F3685-A07D-B46D-127C-3B2845681F18}"/>
              </a:ext>
            </a:extLst>
          </p:cNvPr>
          <p:cNvSpPr/>
          <p:nvPr>
            <p:custDataLst>
              <p:tags r:id="rId73"/>
            </p:custDataLst>
          </p:nvPr>
        </p:nvSpPr>
        <p:spPr bwMode="auto">
          <a:xfrm>
            <a:off x="4796473" y="5111751"/>
            <a:ext cx="2607310" cy="79376"/>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ext Placeholder 2">
            <a:extLst>
              <a:ext uri="{FF2B5EF4-FFF2-40B4-BE49-F238E27FC236}">
                <a16:creationId xmlns:a16="http://schemas.microsoft.com/office/drawing/2014/main" id="{79D47698-C5A8-E21A-7349-7EF6A3C2BD8C}"/>
              </a:ext>
            </a:extLst>
          </p:cNvPr>
          <p:cNvSpPr>
            <a:spLocks noGrp="1"/>
          </p:cNvSpPr>
          <p:nvPr>
            <p:custDataLst>
              <p:tags r:id="rId74"/>
            </p:custDataLst>
          </p:nvPr>
        </p:nvSpPr>
        <p:spPr bwMode="auto">
          <a:xfrm>
            <a:off x="6582410" y="4481513"/>
            <a:ext cx="12938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altLang="en-US" sz="1100"/>
              <a:t>4+1</a:t>
            </a:r>
            <a:endParaRPr lang="nl-NL" sz="1100"/>
          </a:p>
        </p:txBody>
      </p:sp>
      <p:sp>
        <p:nvSpPr>
          <p:cNvPr id="18" name="Oval 17">
            <a:extLst>
              <a:ext uri="{FF2B5EF4-FFF2-40B4-BE49-F238E27FC236}">
                <a16:creationId xmlns:a16="http://schemas.microsoft.com/office/drawing/2014/main" id="{AFACEC85-1227-947B-35D6-74535FD51756}"/>
              </a:ext>
            </a:extLst>
          </p:cNvPr>
          <p:cNvSpPr/>
          <p:nvPr/>
        </p:nvSpPr>
        <p:spPr>
          <a:xfrm>
            <a:off x="10820399" y="201327"/>
            <a:ext cx="953313" cy="945512"/>
          </a:xfrm>
          <a:prstGeom prst="ellipse">
            <a:avLst/>
          </a:prstGeom>
          <a:solidFill>
            <a:srgbClr val="E42313"/>
          </a:solidFill>
          <a:ln>
            <a:solidFill>
              <a:srgbClr val="FA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a:t>Orders max 3x</a:t>
            </a:r>
          </a:p>
        </p:txBody>
      </p:sp>
      <p:sp>
        <p:nvSpPr>
          <p:cNvPr id="44" name="Rectangle 43">
            <a:extLst>
              <a:ext uri="{FF2B5EF4-FFF2-40B4-BE49-F238E27FC236}">
                <a16:creationId xmlns:a16="http://schemas.microsoft.com/office/drawing/2014/main" id="{8266EED8-9DF9-654F-E81A-AD2D95F728E2}"/>
              </a:ext>
            </a:extLst>
          </p:cNvPr>
          <p:cNvSpPr/>
          <p:nvPr>
            <p:custDataLst>
              <p:tags r:id="rId75"/>
            </p:custDataLst>
          </p:nvPr>
        </p:nvSpPr>
        <p:spPr bwMode="auto">
          <a:xfrm>
            <a:off x="4795520" y="3411856"/>
            <a:ext cx="1310001" cy="93977"/>
          </a:xfrm>
          <a:prstGeom prst="rect">
            <a:avLst/>
          </a:prstGeom>
          <a:solidFill>
            <a:srgbClr val="E42313"/>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rgbClr val="E42313"/>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Text Placeholder 2">
            <a:extLst>
              <a:ext uri="{FF2B5EF4-FFF2-40B4-BE49-F238E27FC236}">
                <a16:creationId xmlns:a16="http://schemas.microsoft.com/office/drawing/2014/main" id="{A2E2B2C0-8A94-A302-8B42-E2859C9E8992}"/>
              </a:ext>
            </a:extLst>
          </p:cNvPr>
          <p:cNvSpPr>
            <a:spLocks noGrp="1"/>
          </p:cNvSpPr>
          <p:nvPr>
            <p:custDataLst>
              <p:tags r:id="rId76"/>
            </p:custDataLst>
          </p:nvPr>
        </p:nvSpPr>
        <p:spPr bwMode="auto">
          <a:xfrm>
            <a:off x="7435851" y="1860233"/>
            <a:ext cx="906782" cy="178269"/>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highlight>
                  <a:srgbClr val="FFFF00"/>
                </a:highlight>
              </a:rPr>
              <a:t>Holidays FR part of BE</a:t>
            </a:r>
          </a:p>
        </p:txBody>
      </p:sp>
      <p:sp>
        <p:nvSpPr>
          <p:cNvPr id="51" name="Text Placeholder 2">
            <a:extLst>
              <a:ext uri="{FF2B5EF4-FFF2-40B4-BE49-F238E27FC236}">
                <a16:creationId xmlns:a16="http://schemas.microsoft.com/office/drawing/2014/main" id="{B99CAA41-0C85-1D1E-FE3C-EBE3DAFA6110}"/>
              </a:ext>
            </a:extLst>
          </p:cNvPr>
          <p:cNvSpPr>
            <a:spLocks noGrp="1"/>
          </p:cNvSpPr>
          <p:nvPr>
            <p:custDataLst>
              <p:tags r:id="rId77"/>
            </p:custDataLst>
          </p:nvPr>
        </p:nvSpPr>
        <p:spPr bwMode="auto">
          <a:xfrm>
            <a:off x="7446011" y="4146233"/>
            <a:ext cx="906782" cy="178269"/>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nl-NL" sz="1100">
                <a:highlight>
                  <a:srgbClr val="FFFF00"/>
                </a:highlight>
              </a:rPr>
              <a:t>Holidays FR part of BE</a:t>
            </a:r>
          </a:p>
        </p:txBody>
      </p:sp>
    </p:spTree>
    <p:extLst>
      <p:ext uri="{BB962C8B-B14F-4D97-AF65-F5344CB8AC3E}">
        <p14:creationId xmlns:p14="http://schemas.microsoft.com/office/powerpoint/2010/main" val="1644563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FDD1876D-4978-1DC8-D222-614A92D80479}"/>
              </a:ext>
            </a:extLst>
          </p:cNvPr>
          <p:cNvPicPr>
            <a:picLocks noChangeAspect="1"/>
          </p:cNvPicPr>
          <p:nvPr/>
        </p:nvPicPr>
        <p:blipFill>
          <a:blip r:embed="rId2">
            <a:lum/>
          </a:blip>
          <a:srcRect/>
          <a:stretch>
            <a:fillRect/>
          </a:stretch>
        </p:blipFill>
        <p:spPr bwMode="white">
          <a:xfrm>
            <a:off x="2689412" y="242047"/>
            <a:ext cx="6096000" cy="6615953"/>
          </a:xfrm>
          <a:prstGeom prst="rect">
            <a:avLst/>
          </a:prstGeom>
          <a:ln>
            <a:headEnd type="none"/>
            <a:tailEnd type="none"/>
          </a:ln>
        </p:spPr>
      </p:pic>
    </p:spTree>
    <p:extLst>
      <p:ext uri="{BB962C8B-B14F-4D97-AF65-F5344CB8AC3E}">
        <p14:creationId xmlns:p14="http://schemas.microsoft.com/office/powerpoint/2010/main" val="1833596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C82ABD20-6F07-A42A-08D8-EA22DB01E891}"/>
              </a:ext>
            </a:extLst>
          </p:cNvPr>
          <p:cNvPicPr>
            <a:picLocks noChangeAspect="1"/>
          </p:cNvPicPr>
          <p:nvPr/>
        </p:nvPicPr>
        <p:blipFill>
          <a:blip r:embed="rId2">
            <a:lum/>
          </a:blip>
          <a:srcRect/>
          <a:stretch>
            <a:fillRect/>
          </a:stretch>
        </p:blipFill>
        <p:spPr bwMode="white">
          <a:xfrm>
            <a:off x="3087445" y="107578"/>
            <a:ext cx="5056094" cy="6858000"/>
          </a:xfrm>
          <a:prstGeom prst="rect">
            <a:avLst/>
          </a:prstGeom>
          <a:ln>
            <a:headEnd type="none"/>
            <a:tailEnd type="none"/>
          </a:ln>
        </p:spPr>
      </p:pic>
    </p:spTree>
    <p:extLst>
      <p:ext uri="{BB962C8B-B14F-4D97-AF65-F5344CB8AC3E}">
        <p14:creationId xmlns:p14="http://schemas.microsoft.com/office/powerpoint/2010/main" val="6907944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r7rm0PF.kHGoGCL32KStA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yaV.aMZKrt.D4Xgs4K530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fCfzRhvfFwF1dCVAlMt50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_in9wYjzkLKEnR8k.eDlO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aiZhs5gZflVPawYRnVA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kGHi00HKU4kkeMIsWKPs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5MPMTdsbGqTx732TwIfw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e3xcmK8SHFA0R1_e__SGF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BJGXc2cwFEV9fNj6m_aYs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50mZbixRUxAMwH510IVyF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mTqeR.BgdN_kECxTy5ohI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8Y.NUdhfi0WOUU3R2m8T4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WAwjmx1MwfMlJ.4UEcnAo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5Vprp8hW1S2n2_LxP_gYl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sPLeEnQRRPoRDRg.ySR2c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zsIdeM8Dh6AjhpGXrOUkI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qOtIfmKAzcpSSrjFzbr9g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JzTz52Uf2I6ZJSBWL0IYb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Z_JCQs.SNstdxWi8suodK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wmPW1f86p2lWhYMQscyxz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e7uinaVo4WhAewBfu5mmN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JkRIAN7BrlYLlK3_FC5OU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At2hez1AcpRk4sWe77fFx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VwFRstvF9w6qzvQCIdfb.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JmnU2oX6DqnzHdmFOHWOr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J5LsFMf53JhgIjiV2BCL4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TDkSm6vdwcAVlgD5aivnw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Trhuo7QSvmRivF_5eQ56z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dFCjEPsDYZfVrjqNSkbSO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p5Z0y4u3j0uKBg9UMaMrv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rHuf6zsus6po66lEedocw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TqfeMTfE4.sVSWSih5gX0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025vY_f1BQKkrOKhsVNQK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rjigZX2nRUKc8iJgrO_.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wTuxIDIpw7E1YtEilug..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NVFQm_uUqopbzR0cyLBaL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AKbhDmWK8TNzViFON3WkM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A797POveamYm5v6U.ozr_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2so7ytSJrF.eRMkuwiIIV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4kjCDMY1ko6sOhJ0Z0r3o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vE8eP9OlFs.i7FdvW3g16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jP1mkGxGIVL4Jv_5jk2ve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9_aHz2ExLPwpMMmeBXdfS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dUaEqR33Y4S1b5oOHTxWT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RbDLT.xlY9HipqkdrS0Cz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OFwxus0g99Qt3UUpUMiBE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Og5egec9dL8HPb1dEsymn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Qjt.DerjKUnKMFC6OCcbw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_PNg.YHHR.bwEV.VWJWUS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bObCPAl37dtSAlzFZKryI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DkPPoJNwirNCYKPbW_TlX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Ccl8qJZg0n7FEXNgnNkdG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yjRPqkc96a3etXbZ16my8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JkDiN0nIsfJmqkVegdinN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Y89UY.PUTXcASrzYsxyvZ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gdpUiJw_0mnAy.8juUCLE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eIVoJ5AqJMYJ3kCU455i7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aKV.UroRAainZmDJI7wEI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ApLB0lY3gCtiJPX5Y6w4Q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xU_jxX5y4kI5kToc1iju1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fM79vD0hXHt6HGXn3qViS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qm_xAaUYa1kbpJB0PcU5g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gEhGpg2Bpt99e2Xe2o_l6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DWQY8pDNlWkXQ6ldsNWIz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qs_3GjrnTfnht09VX3oLH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Og5egec9dL8HPb1dEsymn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bObCPAl37dtSAlzFZKryI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Qjt.DerjKUnKMFC6OCcbw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DkPPoJNwirNCYKPbW_TlX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qm_xAaUYa1kbpJB0PcU5g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Qjt.DerjKUnKMFC6OCcbw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Qjt.DerjKUnKMFC6OCcbw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qm_xAaUYa1kbpJB0PcU5g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Qjt.DerjKUnKMFC6OCcbw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qm_xAaUYa1kbpJB0PcU5g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qm_xAaUYa1kbpJB0PcU5gw"/>
</p:tagLst>
</file>

<file path=ppt/theme/theme1.xml><?xml version="1.0" encoding="utf-8"?>
<a:theme xmlns:a="http://schemas.openxmlformats.org/drawingml/2006/main" name="Content Slide">
  <a:themeElements>
    <a:clrScheme name="Custom 2">
      <a:dk1>
        <a:srgbClr val="E32313"/>
      </a:dk1>
      <a:lt1>
        <a:srgbClr val="FFFFFF"/>
      </a:lt1>
      <a:dk2>
        <a:srgbClr val="64C7F3"/>
      </a:dk2>
      <a:lt2>
        <a:srgbClr val="0057A3"/>
      </a:lt2>
      <a:accent1>
        <a:srgbClr val="14AB76"/>
      </a:accent1>
      <a:accent2>
        <a:srgbClr val="007E54"/>
      </a:accent2>
      <a:accent3>
        <a:srgbClr val="FAB600"/>
      </a:accent3>
      <a:accent4>
        <a:srgbClr val="F3560D"/>
      </a:accent4>
      <a:accent5>
        <a:srgbClr val="E32313"/>
      </a:accent5>
      <a:accent6>
        <a:srgbClr val="F08CB8"/>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dirty="0" err="1" smtClean="0">
            <a:solidFill>
              <a:srgbClr val="FAF9ED"/>
            </a:solidFill>
            <a:latin typeface="Avenir Next" panose="020B0503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FA1F52585E0D48BF6ABD23B6E833DE" ma:contentTypeVersion="15" ma:contentTypeDescription="Een nieuw document maken." ma:contentTypeScope="" ma:versionID="bb17b44b84c1b1dce493ec4e3f06d72b">
  <xsd:schema xmlns:xsd="http://www.w3.org/2001/XMLSchema" xmlns:xs="http://www.w3.org/2001/XMLSchema" xmlns:p="http://schemas.microsoft.com/office/2006/metadata/properties" xmlns:ns2="bf9faa19-00e5-4349-b88d-fbbfd96ddca1" xmlns:ns3="3cd099f8-1811-4176-9bd4-8e8ef15a2454" xmlns:ns4="292d0dc2-e599-4ea9-b5ef-33bfd71295c7" targetNamespace="http://schemas.microsoft.com/office/2006/metadata/properties" ma:root="true" ma:fieldsID="ea12b67d8f688d9f2532b92635b92a9b" ns2:_="" ns3:_="" ns4:_="">
    <xsd:import namespace="bf9faa19-00e5-4349-b88d-fbbfd96ddca1"/>
    <xsd:import namespace="3cd099f8-1811-4176-9bd4-8e8ef15a2454"/>
    <xsd:import namespace="292d0dc2-e599-4ea9-b5ef-33bfd71295c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9faa19-00e5-4349-b88d-fbbfd96ddc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b7f554e9-a963-4179-93d8-b97c197401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d099f8-1811-4176-9bd4-8e8ef15a2454"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92d0dc2-e599-4ea9-b5ef-33bfd71295c7"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7fbb9e82-53d9-4513-8158-31455d3e4473}" ma:internalName="TaxCatchAll" ma:showField="CatchAllData" ma:web="3cd099f8-1811-4176-9bd4-8e8ef15a24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f9faa19-00e5-4349-b88d-fbbfd96ddca1">
      <Terms xmlns="http://schemas.microsoft.com/office/infopath/2007/PartnerControls"/>
    </lcf76f155ced4ddcb4097134ff3c332f>
    <TaxCatchAll xmlns="292d0dc2-e599-4ea9-b5ef-33bfd71295c7" xsi:nil="true"/>
  </documentManagement>
</p:properties>
</file>

<file path=customXml/itemProps1.xml><?xml version="1.0" encoding="utf-8"?>
<ds:datastoreItem xmlns:ds="http://schemas.openxmlformats.org/officeDocument/2006/customXml" ds:itemID="{11F9385C-7B6E-44E7-BC51-C8A2363C40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9faa19-00e5-4349-b88d-fbbfd96ddca1"/>
    <ds:schemaRef ds:uri="3cd099f8-1811-4176-9bd4-8e8ef15a2454"/>
    <ds:schemaRef ds:uri="292d0dc2-e599-4ea9-b5ef-33bfd71295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831212-897F-4D93-B12C-BD38141FB774}">
  <ds:schemaRefs>
    <ds:schemaRef ds:uri="http://schemas.microsoft.com/sharepoint/v3/contenttype/forms"/>
  </ds:schemaRefs>
</ds:datastoreItem>
</file>

<file path=customXml/itemProps3.xml><?xml version="1.0" encoding="utf-8"?>
<ds:datastoreItem xmlns:ds="http://schemas.openxmlformats.org/officeDocument/2006/customXml" ds:itemID="{A908B6BC-4704-4076-8E8D-9F73CE6EA631}">
  <ds:schemaRefs>
    <ds:schemaRef ds:uri="http://schemas.microsoft.com/office/2006/metadata/properties"/>
    <ds:schemaRef ds:uri="http://schemas.microsoft.com/office/infopath/2007/PartnerControls"/>
    <ds:schemaRef ds:uri="0f4610fa-ec29-4c12-9481-c1f0c80c30fb"/>
    <ds:schemaRef ds:uri="bf9faa19-00e5-4349-b88d-fbbfd96ddca1"/>
    <ds:schemaRef ds:uri="292d0dc2-e599-4ea9-b5ef-33bfd71295c7"/>
  </ds:schemaRefs>
</ds:datastoreItem>
</file>

<file path=docProps/app.xml><?xml version="1.0" encoding="utf-8"?>
<Properties xmlns="http://schemas.openxmlformats.org/officeDocument/2006/extended-properties" xmlns:vt="http://schemas.openxmlformats.org/officeDocument/2006/docPropsVTypes">
  <TotalTime>289</TotalTime>
  <Words>553</Words>
  <Application>Microsoft Office PowerPoint</Application>
  <PresentationFormat>Breedbeeld</PresentationFormat>
  <Paragraphs>205</Paragraphs>
  <Slides>22</Slides>
  <Notes>7</Notes>
  <HiddenSlides>0</HiddenSlides>
  <MMClips>0</MMClips>
  <ScaleCrop>false</ScaleCrop>
  <HeadingPairs>
    <vt:vector size="8" baseType="variant">
      <vt:variant>
        <vt:lpstr>Gebruikte lettertypen</vt:lpstr>
      </vt:variant>
      <vt:variant>
        <vt:i4>13</vt:i4>
      </vt:variant>
      <vt:variant>
        <vt:lpstr>Thema</vt:lpstr>
      </vt:variant>
      <vt:variant>
        <vt:i4>1</vt:i4>
      </vt:variant>
      <vt:variant>
        <vt:lpstr>Ingesloten OLE-bronprogramma's</vt:lpstr>
      </vt:variant>
      <vt:variant>
        <vt:i4>1</vt:i4>
      </vt:variant>
      <vt:variant>
        <vt:lpstr>Diatitels</vt:lpstr>
      </vt:variant>
      <vt:variant>
        <vt:i4>22</vt:i4>
      </vt:variant>
    </vt:vector>
  </HeadingPairs>
  <TitlesOfParts>
    <vt:vector size="37" baseType="lpstr">
      <vt:lpstr>Arial</vt:lpstr>
      <vt:lpstr>Avenir Next</vt:lpstr>
      <vt:lpstr>Calibri</vt:lpstr>
      <vt:lpstr>Century Gothic</vt:lpstr>
      <vt:lpstr>Just Another Hand</vt:lpstr>
      <vt:lpstr>Newcastle Basic Clean</vt:lpstr>
      <vt:lpstr>Newcastle Combined Clean</vt:lpstr>
      <vt:lpstr>Stick</vt:lpstr>
      <vt:lpstr>Stick-A-Round</vt:lpstr>
      <vt:lpstr>Unilever DIN Offc Pro</vt:lpstr>
      <vt:lpstr>Unilever Shilling</vt:lpstr>
      <vt:lpstr>Verdana</vt:lpstr>
      <vt:lpstr>Wingdings</vt:lpstr>
      <vt:lpstr>Content Slide</vt:lpstr>
      <vt:lpstr>think-cell Slide</vt:lpstr>
      <vt:lpstr>PowerPoint-presentatie</vt:lpstr>
      <vt:lpstr>PowerPoint-presentatie</vt:lpstr>
      <vt:lpstr>PowerPoint-presentatie</vt:lpstr>
      <vt:lpstr>AANTREKKELIJKE VERPAKKING – UN EMBALLAGE ATTRACTIF</vt:lpstr>
      <vt:lpstr>MAGNUM OOH 2024</vt:lpstr>
      <vt:lpstr>MAGNUM OOH 2024</vt:lpstr>
      <vt:lpstr>ASSORTIMENT ooh 2024</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Broucke, Grietje</dc:creator>
  <cp:lastModifiedBy>Philippe Vanvaerenbergh</cp:lastModifiedBy>
  <cp:revision>7</cp:revision>
  <dcterms:created xsi:type="dcterms:W3CDTF">2024-01-15T21:12:08Z</dcterms:created>
  <dcterms:modified xsi:type="dcterms:W3CDTF">2024-01-28T17:02:02Z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0x010100769EFC61214F594DB39F239BD015634D</vt:lpwstr>
  </property>
  <property fmtid="{D5CDD505-2E9C-101B-9397-08002B2CF9AE}" pid="3" name="MediaServiceImageTags">
    <vt:lpwstr/>
  </property>
</Properties>
</file>